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vml" ContentType="application/vnd.openxmlformats-officedocument.vmlDrawing"/>
  <Default Extension="wmf" ContentType="image/x-wmf"/>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7" r:id="rId1"/>
  </p:sldMasterIdLst>
  <p:notesMasterIdLst>
    <p:notesMasterId r:id="rId77"/>
  </p:notesMasterIdLst>
  <p:handoutMasterIdLst>
    <p:handoutMasterId r:id="rId78"/>
  </p:handoutMasterIdLst>
  <p:sldIdLst>
    <p:sldId id="279" r:id="rId2"/>
    <p:sldId id="280" r:id="rId3"/>
    <p:sldId id="425" r:id="rId4"/>
    <p:sldId id="321" r:id="rId5"/>
    <p:sldId id="325" r:id="rId6"/>
    <p:sldId id="326" r:id="rId7"/>
    <p:sldId id="327" r:id="rId8"/>
    <p:sldId id="453" r:id="rId9"/>
    <p:sldId id="328" r:id="rId10"/>
    <p:sldId id="329" r:id="rId11"/>
    <p:sldId id="330" r:id="rId12"/>
    <p:sldId id="331" r:id="rId13"/>
    <p:sldId id="344" r:id="rId14"/>
    <p:sldId id="332" r:id="rId15"/>
    <p:sldId id="333" r:id="rId16"/>
    <p:sldId id="334" r:id="rId17"/>
    <p:sldId id="335" r:id="rId18"/>
    <p:sldId id="339" r:id="rId19"/>
    <p:sldId id="336" r:id="rId20"/>
    <p:sldId id="340" r:id="rId21"/>
    <p:sldId id="337" r:id="rId22"/>
    <p:sldId id="341" r:id="rId23"/>
    <p:sldId id="338" r:id="rId24"/>
    <p:sldId id="342" r:id="rId25"/>
    <p:sldId id="426" r:id="rId26"/>
    <p:sldId id="445" r:id="rId27"/>
    <p:sldId id="345" r:id="rId28"/>
    <p:sldId id="346" r:id="rId29"/>
    <p:sldId id="347" r:id="rId30"/>
    <p:sldId id="348" r:id="rId31"/>
    <p:sldId id="349" r:id="rId32"/>
    <p:sldId id="350" r:id="rId33"/>
    <p:sldId id="351" r:id="rId34"/>
    <p:sldId id="352" r:id="rId35"/>
    <p:sldId id="353" r:id="rId36"/>
    <p:sldId id="354" r:id="rId37"/>
    <p:sldId id="355" r:id="rId38"/>
    <p:sldId id="356" r:id="rId39"/>
    <p:sldId id="357" r:id="rId40"/>
    <p:sldId id="358" r:id="rId41"/>
    <p:sldId id="359" r:id="rId42"/>
    <p:sldId id="360" r:id="rId43"/>
    <p:sldId id="361" r:id="rId44"/>
    <p:sldId id="362" r:id="rId45"/>
    <p:sldId id="363" r:id="rId46"/>
    <p:sldId id="364" r:id="rId47"/>
    <p:sldId id="365" r:id="rId48"/>
    <p:sldId id="366" r:id="rId49"/>
    <p:sldId id="367" r:id="rId50"/>
    <p:sldId id="368" r:id="rId51"/>
    <p:sldId id="369" r:id="rId52"/>
    <p:sldId id="370" r:id="rId53"/>
    <p:sldId id="397" r:id="rId54"/>
    <p:sldId id="398" r:id="rId55"/>
    <p:sldId id="399" r:id="rId56"/>
    <p:sldId id="400" r:id="rId57"/>
    <p:sldId id="401" r:id="rId58"/>
    <p:sldId id="402" r:id="rId59"/>
    <p:sldId id="403" r:id="rId60"/>
    <p:sldId id="404" r:id="rId61"/>
    <p:sldId id="405" r:id="rId62"/>
    <p:sldId id="406" r:id="rId63"/>
    <p:sldId id="407" r:id="rId64"/>
    <p:sldId id="408" r:id="rId65"/>
    <p:sldId id="409" r:id="rId66"/>
    <p:sldId id="415" r:id="rId67"/>
    <p:sldId id="416" r:id="rId68"/>
    <p:sldId id="417" r:id="rId69"/>
    <p:sldId id="418" r:id="rId70"/>
    <p:sldId id="446" r:id="rId71"/>
    <p:sldId id="420" r:id="rId72"/>
    <p:sldId id="421" r:id="rId73"/>
    <p:sldId id="422" r:id="rId74"/>
    <p:sldId id="447" r:id="rId75"/>
    <p:sldId id="424" r:id="rId76"/>
  </p:sldIdLst>
  <p:sldSz cx="9144000" cy="6858000" type="screen4x3"/>
  <p:notesSz cx="7315200" cy="9601200"/>
  <p:defaultTextStyle>
    <a:defPPr>
      <a:defRPr lang="en-CA"/>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9AE6CB"/>
    <a:srgbClr val="C2F0E0"/>
    <a:srgbClr val="DDDDDD"/>
    <a:srgbClr val="FFBFFF"/>
    <a:srgbClr val="00504E"/>
    <a:srgbClr val="FFFF00"/>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1526" autoAdjust="0"/>
    <p:restoredTop sz="94660"/>
  </p:normalViewPr>
  <p:slideViewPr>
    <p:cSldViewPr>
      <p:cViewPr varScale="1">
        <p:scale>
          <a:sx n="86" d="100"/>
          <a:sy n="86" d="100"/>
        </p:scale>
        <p:origin x="1085" y="4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5208"/>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tableStyles" Target="tableStyle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handoutMaster" Target="handoutMasters/handoutMaster1.xml"/><Relationship Id="rId8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751" b="1" i="0" u="none" strike="noStrike" baseline="0">
                <a:solidFill>
                  <a:srgbClr val="000000"/>
                </a:solidFill>
                <a:latin typeface="Arial"/>
                <a:ea typeface="Arial"/>
                <a:cs typeface="Arial"/>
              </a:defRPr>
            </a:pPr>
            <a:r>
              <a:rPr lang="en-CA" dirty="0"/>
              <a:t>Assignment 1</a:t>
            </a:r>
            <a:r>
              <a:rPr lang="en-CA" baseline="0" dirty="0"/>
              <a:t> Mistakes</a:t>
            </a:r>
            <a:endParaRPr lang="en-CA" dirty="0"/>
          </a:p>
        </c:rich>
      </c:tx>
      <c:layout>
        <c:manualLayout>
          <c:xMode val="edge"/>
          <c:yMode val="edge"/>
          <c:x val="0.2471362102464465"/>
          <c:y val="2.188116575543584E-2"/>
        </c:manualLayout>
      </c:layout>
      <c:overlay val="0"/>
      <c:spPr>
        <a:noFill/>
        <a:ln w="40428">
          <a:noFill/>
        </a:ln>
      </c:spPr>
    </c:title>
    <c:autoTitleDeleted val="0"/>
    <c:plotArea>
      <c:layout>
        <c:manualLayout>
          <c:layoutTarget val="inner"/>
          <c:xMode val="edge"/>
          <c:yMode val="edge"/>
          <c:x val="0.22252010723860571"/>
          <c:y val="0.22641509433962295"/>
          <c:w val="0.51742627345844505"/>
          <c:h val="0.53584905660377602"/>
        </c:manualLayout>
      </c:layout>
      <c:lineChart>
        <c:grouping val="standard"/>
        <c:varyColors val="0"/>
        <c:ser>
          <c:idx val="0"/>
          <c:order val="0"/>
          <c:spPr>
            <a:ln w="20214">
              <a:solidFill>
                <a:srgbClr val="000080"/>
              </a:solidFill>
              <a:prstDash val="solid"/>
            </a:ln>
          </c:spPr>
          <c:marker>
            <c:symbol val="diamond"/>
            <c:size val="7"/>
            <c:spPr>
              <a:solidFill>
                <a:srgbClr val="000080"/>
              </a:solidFill>
              <a:ln>
                <a:solidFill>
                  <a:srgbClr val="000080"/>
                </a:solidFill>
                <a:prstDash val="solid"/>
              </a:ln>
            </c:spPr>
          </c:marker>
          <c:val>
            <c:numRef>
              <c:f>Sheet1!$B$14:$B$23</c:f>
              <c:numCache>
                <c:formatCode>0.00</c:formatCode>
                <c:ptCount val="10"/>
                <c:pt idx="0">
                  <c:v>100</c:v>
                </c:pt>
                <c:pt idx="1">
                  <c:v>50</c:v>
                </c:pt>
                <c:pt idx="2">
                  <c:v>33.333333333333329</c:v>
                </c:pt>
                <c:pt idx="3">
                  <c:v>25</c:v>
                </c:pt>
                <c:pt idx="4">
                  <c:v>20</c:v>
                </c:pt>
                <c:pt idx="5">
                  <c:v>16.666666666666664</c:v>
                </c:pt>
                <c:pt idx="6">
                  <c:v>14.285714285714286</c:v>
                </c:pt>
                <c:pt idx="7">
                  <c:v>12.5</c:v>
                </c:pt>
                <c:pt idx="8">
                  <c:v>11.111111111111093</c:v>
                </c:pt>
                <c:pt idx="9">
                  <c:v>10</c:v>
                </c:pt>
              </c:numCache>
            </c:numRef>
          </c:val>
          <c:smooth val="0"/>
          <c:extLst>
            <c:ext xmlns:c16="http://schemas.microsoft.com/office/drawing/2014/chart" uri="{C3380CC4-5D6E-409C-BE32-E72D297353CC}">
              <c16:uniqueId val="{00000000-620C-481F-AB90-67B1104EC9F9}"/>
            </c:ext>
          </c:extLst>
        </c:ser>
        <c:dLbls>
          <c:showLegendKey val="0"/>
          <c:showVal val="0"/>
          <c:showCatName val="0"/>
          <c:showSerName val="0"/>
          <c:showPercent val="0"/>
          <c:showBubbleSize val="0"/>
        </c:dLbls>
        <c:marker val="1"/>
        <c:smooth val="0"/>
        <c:axId val="86569728"/>
        <c:axId val="79350400"/>
      </c:lineChart>
      <c:catAx>
        <c:axId val="86569728"/>
        <c:scaling>
          <c:orientation val="minMax"/>
        </c:scaling>
        <c:delete val="0"/>
        <c:axPos val="b"/>
        <c:title>
          <c:tx>
            <c:rich>
              <a:bodyPr/>
              <a:lstStyle/>
              <a:p>
                <a:pPr>
                  <a:defRPr sz="1472" b="1" i="0" u="none" strike="noStrike" baseline="0">
                    <a:solidFill>
                      <a:srgbClr val="000000"/>
                    </a:solidFill>
                    <a:latin typeface="Arial"/>
                    <a:ea typeface="Arial"/>
                    <a:cs typeface="Arial"/>
                  </a:defRPr>
                </a:pPr>
                <a:r>
                  <a:rPr lang="en-CA" dirty="0"/>
                  <a:t>Hours Spent on</a:t>
                </a:r>
                <a:r>
                  <a:rPr lang="en-CA" baseline="0" dirty="0"/>
                  <a:t> Assignment 1</a:t>
                </a:r>
                <a:endParaRPr lang="en-CA" dirty="0"/>
              </a:p>
            </c:rich>
          </c:tx>
          <c:layout>
            <c:manualLayout>
              <c:xMode val="edge"/>
              <c:yMode val="edge"/>
              <c:x val="0.26115621910897502"/>
              <c:y val="0.8754717885400346"/>
            </c:manualLayout>
          </c:layout>
          <c:overlay val="0"/>
          <c:spPr>
            <a:noFill/>
            <a:ln w="40428">
              <a:noFill/>
            </a:ln>
          </c:spPr>
        </c:title>
        <c:numFmt formatCode="General" sourceLinked="1"/>
        <c:majorTickMark val="out"/>
        <c:minorTickMark val="none"/>
        <c:tickLblPos val="nextTo"/>
        <c:spPr>
          <a:ln w="5053">
            <a:solidFill>
              <a:srgbClr val="000000"/>
            </a:solidFill>
            <a:prstDash val="solid"/>
          </a:ln>
        </c:spPr>
        <c:txPr>
          <a:bodyPr rot="0" vert="horz"/>
          <a:lstStyle/>
          <a:p>
            <a:pPr>
              <a:defRPr sz="1472" b="0" i="0" u="none" strike="noStrike" baseline="0">
                <a:solidFill>
                  <a:srgbClr val="000000"/>
                </a:solidFill>
                <a:latin typeface="Arial"/>
                <a:ea typeface="Arial"/>
                <a:cs typeface="Arial"/>
              </a:defRPr>
            </a:pPr>
            <a:endParaRPr lang="en-US"/>
          </a:p>
        </c:txPr>
        <c:crossAx val="79350400"/>
        <c:crosses val="autoZero"/>
        <c:auto val="1"/>
        <c:lblAlgn val="ctr"/>
        <c:lblOffset val="100"/>
        <c:tickLblSkip val="1"/>
        <c:tickMarkSkip val="1"/>
        <c:noMultiLvlLbl val="0"/>
      </c:catAx>
      <c:valAx>
        <c:axId val="79350400"/>
        <c:scaling>
          <c:orientation val="minMax"/>
        </c:scaling>
        <c:delete val="0"/>
        <c:axPos val="l"/>
        <c:majorGridlines>
          <c:spPr>
            <a:ln w="5053">
              <a:solidFill>
                <a:srgbClr val="000000"/>
              </a:solidFill>
              <a:prstDash val="solid"/>
            </a:ln>
          </c:spPr>
        </c:majorGridlines>
        <c:title>
          <c:tx>
            <c:rich>
              <a:bodyPr/>
              <a:lstStyle/>
              <a:p>
                <a:pPr>
                  <a:defRPr sz="1472" b="1" i="0" u="none" strike="noStrike" baseline="0">
                    <a:solidFill>
                      <a:srgbClr val="000000"/>
                    </a:solidFill>
                    <a:latin typeface="Arial"/>
                    <a:ea typeface="Arial"/>
                    <a:cs typeface="Arial"/>
                  </a:defRPr>
                </a:pPr>
                <a:r>
                  <a:rPr lang="en-CA" dirty="0"/>
                  <a:t>Mistakes</a:t>
                </a:r>
              </a:p>
            </c:rich>
          </c:tx>
          <c:layout>
            <c:manualLayout>
              <c:xMode val="edge"/>
              <c:yMode val="edge"/>
              <c:x val="2.9490616621983965E-2"/>
              <c:y val="0.4"/>
            </c:manualLayout>
          </c:layout>
          <c:overlay val="0"/>
          <c:spPr>
            <a:noFill/>
            <a:ln w="40428">
              <a:noFill/>
            </a:ln>
          </c:spPr>
        </c:title>
        <c:numFmt formatCode="0.00" sourceLinked="1"/>
        <c:majorTickMark val="out"/>
        <c:minorTickMark val="none"/>
        <c:tickLblPos val="nextTo"/>
        <c:spPr>
          <a:ln w="5053">
            <a:solidFill>
              <a:srgbClr val="000000"/>
            </a:solidFill>
            <a:prstDash val="solid"/>
          </a:ln>
        </c:spPr>
        <c:txPr>
          <a:bodyPr rot="0" vert="horz"/>
          <a:lstStyle/>
          <a:p>
            <a:pPr>
              <a:defRPr sz="1472" b="0" i="0" u="none" strike="noStrike" baseline="0">
                <a:solidFill>
                  <a:srgbClr val="000000"/>
                </a:solidFill>
                <a:latin typeface="Arial"/>
                <a:ea typeface="Arial"/>
                <a:cs typeface="Arial"/>
              </a:defRPr>
            </a:pPr>
            <a:endParaRPr lang="en-US"/>
          </a:p>
        </c:txPr>
        <c:crossAx val="86569728"/>
        <c:crosses val="autoZero"/>
        <c:crossBetween val="between"/>
      </c:valAx>
      <c:spPr>
        <a:solidFill>
          <a:srgbClr val="C0C0C0"/>
        </a:solidFill>
        <a:ln w="20214">
          <a:solidFill>
            <a:srgbClr val="808080"/>
          </a:solidFill>
          <a:prstDash val="solid"/>
        </a:ln>
      </c:spPr>
    </c:plotArea>
    <c:plotVisOnly val="1"/>
    <c:dispBlanksAs val="gap"/>
    <c:showDLblsOverMax val="0"/>
  </c:chart>
  <c:spPr>
    <a:solidFill>
      <a:srgbClr val="FFFFFF"/>
    </a:solidFill>
    <a:ln w="5053">
      <a:solidFill>
        <a:srgbClr val="000000"/>
      </a:solidFill>
      <a:prstDash val="solid"/>
    </a:ln>
  </c:spPr>
  <c:txPr>
    <a:bodyPr/>
    <a:lstStyle/>
    <a:p>
      <a:pPr>
        <a:defRPr sz="1472" b="0" i="0" u="none" strike="noStrike" baseline="0">
          <a:solidFill>
            <a:srgbClr val="000000"/>
          </a:solidFill>
          <a:latin typeface="Arial"/>
          <a:ea typeface="Arial"/>
          <a:cs typeface="Arial"/>
        </a:defRPr>
      </a:pPr>
      <a:endParaRPr lang="en-US"/>
    </a:p>
  </c:txPr>
  <c:externalData r:id="rId1">
    <c:autoUpdate val="0"/>
  </c:externalData>
</c:chartSpace>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9.e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13.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image" Target="../media/image6.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9.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1.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9.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0.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450" name="Rectangle 2"/>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defTabSz="966788">
              <a:defRPr sz="1300"/>
            </a:lvl1pPr>
          </a:lstStyle>
          <a:p>
            <a:pPr>
              <a:defRPr/>
            </a:pPr>
            <a:endParaRPr lang="en-CA"/>
          </a:p>
        </p:txBody>
      </p:sp>
      <p:sp>
        <p:nvSpPr>
          <p:cNvPr id="104451" name="Rectangle 3"/>
          <p:cNvSpPr>
            <a:spLocks noGrp="1" noChangeArrowheads="1"/>
          </p:cNvSpPr>
          <p:nvPr>
            <p:ph type="dt" sz="quarter" idx="1"/>
          </p:nvPr>
        </p:nvSpPr>
        <p:spPr bwMode="auto">
          <a:xfrm>
            <a:off x="4144963" y="0"/>
            <a:ext cx="3170237"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algn="r" defTabSz="966788">
              <a:defRPr sz="1300"/>
            </a:lvl1pPr>
          </a:lstStyle>
          <a:p>
            <a:pPr>
              <a:defRPr/>
            </a:pPr>
            <a:endParaRPr lang="en-CA"/>
          </a:p>
        </p:txBody>
      </p:sp>
      <p:sp>
        <p:nvSpPr>
          <p:cNvPr id="104452" name="Rectangle 4"/>
          <p:cNvSpPr>
            <a:spLocks noGrp="1" noChangeArrowheads="1"/>
          </p:cNvSpPr>
          <p:nvPr>
            <p:ph type="ftr" sz="quarter" idx="2"/>
          </p:nvPr>
        </p:nvSpPr>
        <p:spPr bwMode="auto">
          <a:xfrm>
            <a:off x="0" y="9121775"/>
            <a:ext cx="3170238"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defTabSz="966788">
              <a:defRPr sz="1300"/>
            </a:lvl1pPr>
          </a:lstStyle>
          <a:p>
            <a:pPr>
              <a:defRPr/>
            </a:pPr>
            <a:endParaRPr lang="en-CA"/>
          </a:p>
        </p:txBody>
      </p:sp>
      <p:sp>
        <p:nvSpPr>
          <p:cNvPr id="104453" name="Rectangle 5"/>
          <p:cNvSpPr>
            <a:spLocks noGrp="1" noChangeArrowheads="1"/>
          </p:cNvSpPr>
          <p:nvPr>
            <p:ph type="sldNum" sz="quarter" idx="3"/>
          </p:nvPr>
        </p:nvSpPr>
        <p:spPr bwMode="auto">
          <a:xfrm>
            <a:off x="4144963" y="9121775"/>
            <a:ext cx="3170237"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algn="r" defTabSz="966788">
              <a:defRPr sz="1300"/>
            </a:lvl1pPr>
          </a:lstStyle>
          <a:p>
            <a:pPr>
              <a:defRPr/>
            </a:pPr>
            <a:fld id="{1B199B70-AF8A-4EAA-8F3C-DCD2F0EA4579}" type="slidenum">
              <a:rPr lang="en-CA"/>
              <a:pPr>
                <a:defRPr/>
              </a:pPr>
              <a:t>‹#›</a:t>
            </a:fld>
            <a:endParaRPr lang="en-CA"/>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defTabSz="966788">
              <a:defRPr sz="1300"/>
            </a:lvl1pPr>
          </a:lstStyle>
          <a:p>
            <a:pPr>
              <a:defRPr/>
            </a:pPr>
            <a:endParaRPr lang="en-CA"/>
          </a:p>
        </p:txBody>
      </p:sp>
      <p:sp>
        <p:nvSpPr>
          <p:cNvPr id="4099" name="Rectangle 3"/>
          <p:cNvSpPr>
            <a:spLocks noGrp="1" noChangeArrowheads="1"/>
          </p:cNvSpPr>
          <p:nvPr>
            <p:ph type="dt" idx="1"/>
          </p:nvPr>
        </p:nvSpPr>
        <p:spPr bwMode="auto">
          <a:xfrm>
            <a:off x="4144963" y="0"/>
            <a:ext cx="3170237"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algn="r" defTabSz="966788">
              <a:defRPr sz="1300"/>
            </a:lvl1pPr>
          </a:lstStyle>
          <a:p>
            <a:pPr>
              <a:defRPr/>
            </a:pPr>
            <a:endParaRPr lang="en-CA"/>
          </a:p>
        </p:txBody>
      </p:sp>
      <p:sp>
        <p:nvSpPr>
          <p:cNvPr id="111620" name="Rectangle 4"/>
          <p:cNvSpPr>
            <a:spLocks noGrp="1" noRot="1" noChangeAspect="1" noChangeArrowheads="1" noTextEdit="1"/>
          </p:cNvSpPr>
          <p:nvPr>
            <p:ph type="sldImg" idx="2"/>
          </p:nvPr>
        </p:nvSpPr>
        <p:spPr bwMode="auto">
          <a:xfrm>
            <a:off x="1257300" y="720725"/>
            <a:ext cx="4800600" cy="3600450"/>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974725" y="4560888"/>
            <a:ext cx="5365750" cy="4319587"/>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p>
            <a:pPr lvl="0"/>
            <a:r>
              <a:rPr lang="en-CA" noProof="0"/>
              <a:t>Click to edit Master text styles</a:t>
            </a:r>
          </a:p>
          <a:p>
            <a:pPr lvl="1"/>
            <a:r>
              <a:rPr lang="en-CA" noProof="0"/>
              <a:t>Second level</a:t>
            </a:r>
          </a:p>
          <a:p>
            <a:pPr lvl="2"/>
            <a:r>
              <a:rPr lang="en-CA" noProof="0"/>
              <a:t>Third level</a:t>
            </a:r>
          </a:p>
          <a:p>
            <a:pPr lvl="3"/>
            <a:r>
              <a:rPr lang="en-CA" noProof="0"/>
              <a:t>Fourth level</a:t>
            </a:r>
          </a:p>
          <a:p>
            <a:pPr lvl="4"/>
            <a:r>
              <a:rPr lang="en-CA" noProof="0"/>
              <a:t>Fifth level</a:t>
            </a:r>
          </a:p>
        </p:txBody>
      </p:sp>
      <p:sp>
        <p:nvSpPr>
          <p:cNvPr id="4102" name="Rectangle 6"/>
          <p:cNvSpPr>
            <a:spLocks noGrp="1" noChangeArrowheads="1"/>
          </p:cNvSpPr>
          <p:nvPr>
            <p:ph type="ftr" sz="quarter" idx="4"/>
          </p:nvPr>
        </p:nvSpPr>
        <p:spPr bwMode="auto">
          <a:xfrm>
            <a:off x="0" y="9121775"/>
            <a:ext cx="3170238"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defTabSz="966788">
              <a:defRPr sz="1300"/>
            </a:lvl1pPr>
          </a:lstStyle>
          <a:p>
            <a:pPr>
              <a:defRPr/>
            </a:pPr>
            <a:endParaRPr lang="en-CA"/>
          </a:p>
        </p:txBody>
      </p:sp>
      <p:sp>
        <p:nvSpPr>
          <p:cNvPr id="4103" name="Rectangle 7"/>
          <p:cNvSpPr>
            <a:spLocks noGrp="1" noChangeArrowheads="1"/>
          </p:cNvSpPr>
          <p:nvPr>
            <p:ph type="sldNum" sz="quarter" idx="5"/>
          </p:nvPr>
        </p:nvSpPr>
        <p:spPr bwMode="auto">
          <a:xfrm>
            <a:off x="4144963" y="9121775"/>
            <a:ext cx="3170237"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algn="r" defTabSz="966788">
              <a:defRPr sz="1300"/>
            </a:lvl1pPr>
          </a:lstStyle>
          <a:p>
            <a:pPr>
              <a:defRPr/>
            </a:pPr>
            <a:fld id="{CDF66316-41DA-4E3D-8D34-170C6EA881E7}" type="slidenum">
              <a:rPr lang="en-CA"/>
              <a:pPr>
                <a:defRPr/>
              </a:pPr>
              <a:t>‹#›</a:t>
            </a:fld>
            <a:endParaRPr lang="en-CA"/>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7"/>
          <p:cNvSpPr>
            <a:spLocks noGrp="1" noChangeArrowheads="1"/>
          </p:cNvSpPr>
          <p:nvPr>
            <p:ph type="sldNum" sz="quarter" idx="5"/>
          </p:nvPr>
        </p:nvSpPr>
        <p:spPr>
          <a:noFill/>
        </p:spPr>
        <p:txBody>
          <a:bodyPr/>
          <a:lstStyle/>
          <a:p>
            <a:fld id="{891E706D-068C-4CD0-9750-6A371343E20F}" type="slidenum">
              <a:rPr lang="en-CA" smtClean="0"/>
              <a:pPr/>
              <a:t>1</a:t>
            </a:fld>
            <a:endParaRPr lang="en-CA"/>
          </a:p>
        </p:txBody>
      </p:sp>
      <p:sp>
        <p:nvSpPr>
          <p:cNvPr id="112643" name="Rectangle 2"/>
          <p:cNvSpPr>
            <a:spLocks noChangeArrowheads="1"/>
          </p:cNvSpPr>
          <p:nvPr/>
        </p:nvSpPr>
        <p:spPr bwMode="auto">
          <a:xfrm>
            <a:off x="4144963" y="0"/>
            <a:ext cx="3170237" cy="479425"/>
          </a:xfrm>
          <a:prstGeom prst="rect">
            <a:avLst/>
          </a:prstGeom>
          <a:noFill/>
          <a:ln w="12700">
            <a:noFill/>
            <a:miter lim="800000"/>
            <a:headEnd/>
            <a:tailEnd/>
          </a:ln>
        </p:spPr>
        <p:txBody>
          <a:bodyPr wrap="none" anchor="ctr"/>
          <a:lstStyle/>
          <a:p>
            <a:endParaRPr lang="en-US"/>
          </a:p>
        </p:txBody>
      </p:sp>
      <p:sp>
        <p:nvSpPr>
          <p:cNvPr id="112644" name="Rectangle 3"/>
          <p:cNvSpPr>
            <a:spLocks noChangeArrowheads="1"/>
          </p:cNvSpPr>
          <p:nvPr/>
        </p:nvSpPr>
        <p:spPr bwMode="auto">
          <a:xfrm>
            <a:off x="4144963" y="9121775"/>
            <a:ext cx="3170237" cy="479425"/>
          </a:xfrm>
          <a:prstGeom prst="rect">
            <a:avLst/>
          </a:prstGeom>
          <a:noFill/>
          <a:ln w="12700">
            <a:noFill/>
            <a:miter lim="800000"/>
            <a:headEnd/>
            <a:tailEnd/>
          </a:ln>
        </p:spPr>
        <p:txBody>
          <a:bodyPr lIns="95654" tIns="46988" rIns="95654" bIns="46988" anchor="b"/>
          <a:lstStyle/>
          <a:p>
            <a:pPr algn="r" defTabSz="966788" eaLnBrk="0" hangingPunct="0"/>
            <a:r>
              <a:rPr lang="en-US" sz="1300">
                <a:latin typeface="Arial" pitchFamily="34" charset="0"/>
              </a:rPr>
              <a:t>6</a:t>
            </a:r>
          </a:p>
        </p:txBody>
      </p:sp>
      <p:sp>
        <p:nvSpPr>
          <p:cNvPr id="112645" name="Rectangle 4"/>
          <p:cNvSpPr>
            <a:spLocks noChangeArrowheads="1"/>
          </p:cNvSpPr>
          <p:nvPr/>
        </p:nvSpPr>
        <p:spPr bwMode="auto">
          <a:xfrm>
            <a:off x="0" y="9121775"/>
            <a:ext cx="3170238" cy="479425"/>
          </a:xfrm>
          <a:prstGeom prst="rect">
            <a:avLst/>
          </a:prstGeom>
          <a:noFill/>
          <a:ln w="12700">
            <a:noFill/>
            <a:miter lim="800000"/>
            <a:headEnd/>
            <a:tailEnd/>
          </a:ln>
        </p:spPr>
        <p:txBody>
          <a:bodyPr wrap="none" anchor="ctr"/>
          <a:lstStyle/>
          <a:p>
            <a:endParaRPr lang="en-US"/>
          </a:p>
        </p:txBody>
      </p:sp>
      <p:sp>
        <p:nvSpPr>
          <p:cNvPr id="112646" name="Rectangle 5"/>
          <p:cNvSpPr>
            <a:spLocks noChangeArrowheads="1"/>
          </p:cNvSpPr>
          <p:nvPr/>
        </p:nvSpPr>
        <p:spPr bwMode="auto">
          <a:xfrm>
            <a:off x="0" y="0"/>
            <a:ext cx="3170238" cy="479425"/>
          </a:xfrm>
          <a:prstGeom prst="rect">
            <a:avLst/>
          </a:prstGeom>
          <a:noFill/>
          <a:ln w="12700">
            <a:noFill/>
            <a:miter lim="800000"/>
            <a:headEnd/>
            <a:tailEnd/>
          </a:ln>
        </p:spPr>
        <p:txBody>
          <a:bodyPr wrap="none" anchor="ctr"/>
          <a:lstStyle/>
          <a:p>
            <a:endParaRPr lang="en-US"/>
          </a:p>
        </p:txBody>
      </p:sp>
      <p:sp>
        <p:nvSpPr>
          <p:cNvPr id="112647" name="Rectangle 6"/>
          <p:cNvSpPr>
            <a:spLocks noGrp="1" noRot="1" noChangeAspect="1" noChangeArrowheads="1" noTextEdit="1"/>
          </p:cNvSpPr>
          <p:nvPr>
            <p:ph type="sldImg"/>
          </p:nvPr>
        </p:nvSpPr>
        <p:spPr>
          <a:xfrm>
            <a:off x="1266825" y="727075"/>
            <a:ext cx="4781550" cy="3586163"/>
          </a:xfrm>
          <a:solidFill>
            <a:srgbClr val="FFFFFF"/>
          </a:solidFill>
          <a:ln w="12700" cap="flat"/>
        </p:spPr>
      </p:sp>
      <p:sp>
        <p:nvSpPr>
          <p:cNvPr id="112648" name="Rectangle 7"/>
          <p:cNvSpPr>
            <a:spLocks noGrp="1" noChangeArrowheads="1"/>
          </p:cNvSpPr>
          <p:nvPr>
            <p:ph type="body" idx="1"/>
          </p:nvPr>
        </p:nvSpPr>
        <p:spPr>
          <a:noFill/>
          <a:ln/>
        </p:spPr>
        <p:txBody>
          <a:bodyPr lIns="95654" tIns="46988" rIns="95654" bIns="46988"/>
          <a:lstStyle/>
          <a:p>
            <a:pPr eaLnBrk="1" hangingPunct="1"/>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7"/>
          <p:cNvSpPr>
            <a:spLocks noGrp="1" noChangeArrowheads="1"/>
          </p:cNvSpPr>
          <p:nvPr>
            <p:ph type="sldNum" sz="quarter" idx="5"/>
          </p:nvPr>
        </p:nvSpPr>
        <p:spPr>
          <a:noFill/>
        </p:spPr>
        <p:txBody>
          <a:bodyPr/>
          <a:lstStyle/>
          <a:p>
            <a:fld id="{59DDC53B-03E2-441B-BD44-EBDB181958D9}" type="slidenum">
              <a:rPr lang="en-CA" smtClean="0"/>
              <a:pPr/>
              <a:t>10</a:t>
            </a:fld>
            <a:endParaRPr lang="en-CA"/>
          </a:p>
        </p:txBody>
      </p:sp>
      <p:sp>
        <p:nvSpPr>
          <p:cNvPr id="122883" name="Rectangle 2"/>
          <p:cNvSpPr>
            <a:spLocks noChangeArrowheads="1"/>
          </p:cNvSpPr>
          <p:nvPr/>
        </p:nvSpPr>
        <p:spPr bwMode="auto">
          <a:xfrm>
            <a:off x="4144963" y="0"/>
            <a:ext cx="3170237" cy="479425"/>
          </a:xfrm>
          <a:prstGeom prst="rect">
            <a:avLst/>
          </a:prstGeom>
          <a:noFill/>
          <a:ln w="12700">
            <a:noFill/>
            <a:miter lim="800000"/>
            <a:headEnd/>
            <a:tailEnd/>
          </a:ln>
        </p:spPr>
        <p:txBody>
          <a:bodyPr wrap="none" anchor="ctr"/>
          <a:lstStyle/>
          <a:p>
            <a:endParaRPr lang="en-US"/>
          </a:p>
        </p:txBody>
      </p:sp>
      <p:sp>
        <p:nvSpPr>
          <p:cNvPr id="122884" name="Rectangle 3"/>
          <p:cNvSpPr>
            <a:spLocks noChangeArrowheads="1"/>
          </p:cNvSpPr>
          <p:nvPr/>
        </p:nvSpPr>
        <p:spPr bwMode="auto">
          <a:xfrm>
            <a:off x="4144963" y="9121775"/>
            <a:ext cx="3170237" cy="479425"/>
          </a:xfrm>
          <a:prstGeom prst="rect">
            <a:avLst/>
          </a:prstGeom>
          <a:noFill/>
          <a:ln w="12700">
            <a:noFill/>
            <a:miter lim="800000"/>
            <a:headEnd/>
            <a:tailEnd/>
          </a:ln>
        </p:spPr>
        <p:txBody>
          <a:bodyPr lIns="95654" tIns="46988" rIns="95654" bIns="46988" anchor="b"/>
          <a:lstStyle/>
          <a:p>
            <a:pPr algn="r" defTabSz="966788" eaLnBrk="0" hangingPunct="0"/>
            <a:r>
              <a:rPr lang="en-US" sz="1300">
                <a:latin typeface="Arial" pitchFamily="34" charset="0"/>
              </a:rPr>
              <a:t>6</a:t>
            </a:r>
          </a:p>
        </p:txBody>
      </p:sp>
      <p:sp>
        <p:nvSpPr>
          <p:cNvPr id="122885" name="Rectangle 4"/>
          <p:cNvSpPr>
            <a:spLocks noChangeArrowheads="1"/>
          </p:cNvSpPr>
          <p:nvPr/>
        </p:nvSpPr>
        <p:spPr bwMode="auto">
          <a:xfrm>
            <a:off x="0" y="9121775"/>
            <a:ext cx="3170238" cy="479425"/>
          </a:xfrm>
          <a:prstGeom prst="rect">
            <a:avLst/>
          </a:prstGeom>
          <a:noFill/>
          <a:ln w="12700">
            <a:noFill/>
            <a:miter lim="800000"/>
            <a:headEnd/>
            <a:tailEnd/>
          </a:ln>
        </p:spPr>
        <p:txBody>
          <a:bodyPr wrap="none" anchor="ctr"/>
          <a:lstStyle/>
          <a:p>
            <a:endParaRPr lang="en-US"/>
          </a:p>
        </p:txBody>
      </p:sp>
      <p:sp>
        <p:nvSpPr>
          <p:cNvPr id="122886" name="Rectangle 5"/>
          <p:cNvSpPr>
            <a:spLocks noChangeArrowheads="1"/>
          </p:cNvSpPr>
          <p:nvPr/>
        </p:nvSpPr>
        <p:spPr bwMode="auto">
          <a:xfrm>
            <a:off x="0" y="0"/>
            <a:ext cx="3170238" cy="479425"/>
          </a:xfrm>
          <a:prstGeom prst="rect">
            <a:avLst/>
          </a:prstGeom>
          <a:noFill/>
          <a:ln w="12700">
            <a:noFill/>
            <a:miter lim="800000"/>
            <a:headEnd/>
            <a:tailEnd/>
          </a:ln>
        </p:spPr>
        <p:txBody>
          <a:bodyPr wrap="none" anchor="ctr"/>
          <a:lstStyle/>
          <a:p>
            <a:endParaRPr lang="en-US"/>
          </a:p>
        </p:txBody>
      </p:sp>
      <p:sp>
        <p:nvSpPr>
          <p:cNvPr id="122887" name="Rectangle 6"/>
          <p:cNvSpPr>
            <a:spLocks noGrp="1" noRot="1" noChangeAspect="1" noChangeArrowheads="1" noTextEdit="1"/>
          </p:cNvSpPr>
          <p:nvPr>
            <p:ph type="sldImg"/>
          </p:nvPr>
        </p:nvSpPr>
        <p:spPr>
          <a:xfrm>
            <a:off x="1266825" y="727075"/>
            <a:ext cx="4781550" cy="3586163"/>
          </a:xfrm>
          <a:ln w="12700" cap="flat"/>
        </p:spPr>
      </p:sp>
      <p:sp>
        <p:nvSpPr>
          <p:cNvPr id="122888" name="Rectangle 7"/>
          <p:cNvSpPr>
            <a:spLocks noGrp="1" noChangeArrowheads="1"/>
          </p:cNvSpPr>
          <p:nvPr>
            <p:ph type="body" idx="1"/>
          </p:nvPr>
        </p:nvSpPr>
        <p:spPr>
          <a:noFill/>
          <a:ln/>
        </p:spPr>
        <p:txBody>
          <a:bodyPr lIns="95654" tIns="46988" rIns="95654" bIns="46988"/>
          <a:lstStyle/>
          <a:p>
            <a:pPr eaLnBrk="1" hangingPunct="1"/>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7"/>
          <p:cNvSpPr>
            <a:spLocks noGrp="1" noChangeArrowheads="1"/>
          </p:cNvSpPr>
          <p:nvPr>
            <p:ph type="sldNum" sz="quarter" idx="5"/>
          </p:nvPr>
        </p:nvSpPr>
        <p:spPr>
          <a:noFill/>
        </p:spPr>
        <p:txBody>
          <a:bodyPr/>
          <a:lstStyle/>
          <a:p>
            <a:fld id="{5ED313DB-AE83-4E84-AC18-E6BF99D732ED}" type="slidenum">
              <a:rPr lang="en-CA" smtClean="0"/>
              <a:pPr/>
              <a:t>11</a:t>
            </a:fld>
            <a:endParaRPr lang="en-CA"/>
          </a:p>
        </p:txBody>
      </p:sp>
      <p:sp>
        <p:nvSpPr>
          <p:cNvPr id="123907" name="Rectangle 2"/>
          <p:cNvSpPr>
            <a:spLocks noChangeArrowheads="1"/>
          </p:cNvSpPr>
          <p:nvPr/>
        </p:nvSpPr>
        <p:spPr bwMode="auto">
          <a:xfrm>
            <a:off x="4144963" y="0"/>
            <a:ext cx="3170237" cy="479425"/>
          </a:xfrm>
          <a:prstGeom prst="rect">
            <a:avLst/>
          </a:prstGeom>
          <a:noFill/>
          <a:ln w="12700">
            <a:noFill/>
            <a:miter lim="800000"/>
            <a:headEnd/>
            <a:tailEnd/>
          </a:ln>
        </p:spPr>
        <p:txBody>
          <a:bodyPr wrap="none" anchor="ctr"/>
          <a:lstStyle/>
          <a:p>
            <a:endParaRPr lang="en-US"/>
          </a:p>
        </p:txBody>
      </p:sp>
      <p:sp>
        <p:nvSpPr>
          <p:cNvPr id="123908" name="Rectangle 3"/>
          <p:cNvSpPr>
            <a:spLocks noChangeArrowheads="1"/>
          </p:cNvSpPr>
          <p:nvPr/>
        </p:nvSpPr>
        <p:spPr bwMode="auto">
          <a:xfrm>
            <a:off x="4144963" y="9121775"/>
            <a:ext cx="3170237" cy="479425"/>
          </a:xfrm>
          <a:prstGeom prst="rect">
            <a:avLst/>
          </a:prstGeom>
          <a:noFill/>
          <a:ln w="12700">
            <a:noFill/>
            <a:miter lim="800000"/>
            <a:headEnd/>
            <a:tailEnd/>
          </a:ln>
        </p:spPr>
        <p:txBody>
          <a:bodyPr lIns="95654" tIns="46988" rIns="95654" bIns="46988" anchor="b"/>
          <a:lstStyle/>
          <a:p>
            <a:pPr algn="r" defTabSz="966788" eaLnBrk="0" hangingPunct="0"/>
            <a:r>
              <a:rPr lang="en-US" sz="1300">
                <a:latin typeface="Arial" pitchFamily="34" charset="0"/>
              </a:rPr>
              <a:t>6</a:t>
            </a:r>
          </a:p>
        </p:txBody>
      </p:sp>
      <p:sp>
        <p:nvSpPr>
          <p:cNvPr id="123909" name="Rectangle 4"/>
          <p:cNvSpPr>
            <a:spLocks noChangeArrowheads="1"/>
          </p:cNvSpPr>
          <p:nvPr/>
        </p:nvSpPr>
        <p:spPr bwMode="auto">
          <a:xfrm>
            <a:off x="0" y="9121775"/>
            <a:ext cx="3170238" cy="479425"/>
          </a:xfrm>
          <a:prstGeom prst="rect">
            <a:avLst/>
          </a:prstGeom>
          <a:noFill/>
          <a:ln w="12700">
            <a:noFill/>
            <a:miter lim="800000"/>
            <a:headEnd/>
            <a:tailEnd/>
          </a:ln>
        </p:spPr>
        <p:txBody>
          <a:bodyPr wrap="none" anchor="ctr"/>
          <a:lstStyle/>
          <a:p>
            <a:endParaRPr lang="en-US"/>
          </a:p>
        </p:txBody>
      </p:sp>
      <p:sp>
        <p:nvSpPr>
          <p:cNvPr id="123910" name="Rectangle 5"/>
          <p:cNvSpPr>
            <a:spLocks noChangeArrowheads="1"/>
          </p:cNvSpPr>
          <p:nvPr/>
        </p:nvSpPr>
        <p:spPr bwMode="auto">
          <a:xfrm>
            <a:off x="0" y="0"/>
            <a:ext cx="3170238" cy="479425"/>
          </a:xfrm>
          <a:prstGeom prst="rect">
            <a:avLst/>
          </a:prstGeom>
          <a:noFill/>
          <a:ln w="12700">
            <a:noFill/>
            <a:miter lim="800000"/>
            <a:headEnd/>
            <a:tailEnd/>
          </a:ln>
        </p:spPr>
        <p:txBody>
          <a:bodyPr wrap="none" anchor="ctr"/>
          <a:lstStyle/>
          <a:p>
            <a:endParaRPr lang="en-US"/>
          </a:p>
        </p:txBody>
      </p:sp>
      <p:sp>
        <p:nvSpPr>
          <p:cNvPr id="123911" name="Rectangle 6"/>
          <p:cNvSpPr>
            <a:spLocks noGrp="1" noRot="1" noChangeAspect="1" noChangeArrowheads="1" noTextEdit="1"/>
          </p:cNvSpPr>
          <p:nvPr>
            <p:ph type="sldImg"/>
          </p:nvPr>
        </p:nvSpPr>
        <p:spPr>
          <a:xfrm>
            <a:off x="1266825" y="727075"/>
            <a:ext cx="4781550" cy="3586163"/>
          </a:xfrm>
          <a:ln w="12700" cap="flat"/>
        </p:spPr>
      </p:sp>
      <p:sp>
        <p:nvSpPr>
          <p:cNvPr id="123912" name="Rectangle 7"/>
          <p:cNvSpPr>
            <a:spLocks noGrp="1" noChangeArrowheads="1"/>
          </p:cNvSpPr>
          <p:nvPr>
            <p:ph type="body" idx="1"/>
          </p:nvPr>
        </p:nvSpPr>
        <p:spPr>
          <a:noFill/>
          <a:ln/>
        </p:spPr>
        <p:txBody>
          <a:bodyPr lIns="95654" tIns="46988" rIns="95654" bIns="46988"/>
          <a:lstStyle/>
          <a:p>
            <a:pPr eaLnBrk="1" hangingPunct="1"/>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7"/>
          <p:cNvSpPr>
            <a:spLocks noGrp="1" noChangeArrowheads="1"/>
          </p:cNvSpPr>
          <p:nvPr>
            <p:ph type="sldNum" sz="quarter" idx="5"/>
          </p:nvPr>
        </p:nvSpPr>
        <p:spPr>
          <a:noFill/>
        </p:spPr>
        <p:txBody>
          <a:bodyPr/>
          <a:lstStyle/>
          <a:p>
            <a:fld id="{ECFBF184-99F1-4C38-B30B-EA4A88D514C7}" type="slidenum">
              <a:rPr lang="en-CA" smtClean="0"/>
              <a:pPr/>
              <a:t>12</a:t>
            </a:fld>
            <a:endParaRPr lang="en-CA"/>
          </a:p>
        </p:txBody>
      </p:sp>
      <p:sp>
        <p:nvSpPr>
          <p:cNvPr id="124931" name="Rectangle 2"/>
          <p:cNvSpPr>
            <a:spLocks noChangeArrowheads="1"/>
          </p:cNvSpPr>
          <p:nvPr/>
        </p:nvSpPr>
        <p:spPr bwMode="auto">
          <a:xfrm>
            <a:off x="4144963" y="0"/>
            <a:ext cx="3170237" cy="479425"/>
          </a:xfrm>
          <a:prstGeom prst="rect">
            <a:avLst/>
          </a:prstGeom>
          <a:noFill/>
          <a:ln w="12700">
            <a:noFill/>
            <a:miter lim="800000"/>
            <a:headEnd/>
            <a:tailEnd/>
          </a:ln>
        </p:spPr>
        <p:txBody>
          <a:bodyPr wrap="none" anchor="ctr"/>
          <a:lstStyle/>
          <a:p>
            <a:endParaRPr lang="en-US"/>
          </a:p>
        </p:txBody>
      </p:sp>
      <p:sp>
        <p:nvSpPr>
          <p:cNvPr id="124932" name="Rectangle 3"/>
          <p:cNvSpPr>
            <a:spLocks noChangeArrowheads="1"/>
          </p:cNvSpPr>
          <p:nvPr/>
        </p:nvSpPr>
        <p:spPr bwMode="auto">
          <a:xfrm>
            <a:off x="4144963" y="9121775"/>
            <a:ext cx="3170237" cy="479425"/>
          </a:xfrm>
          <a:prstGeom prst="rect">
            <a:avLst/>
          </a:prstGeom>
          <a:noFill/>
          <a:ln w="12700">
            <a:noFill/>
            <a:miter lim="800000"/>
            <a:headEnd/>
            <a:tailEnd/>
          </a:ln>
        </p:spPr>
        <p:txBody>
          <a:bodyPr lIns="95654" tIns="46988" rIns="95654" bIns="46988" anchor="b"/>
          <a:lstStyle/>
          <a:p>
            <a:pPr algn="r" defTabSz="966788" eaLnBrk="0" hangingPunct="0"/>
            <a:r>
              <a:rPr lang="en-US" sz="1300">
                <a:latin typeface="Arial" pitchFamily="34" charset="0"/>
              </a:rPr>
              <a:t>6</a:t>
            </a:r>
          </a:p>
        </p:txBody>
      </p:sp>
      <p:sp>
        <p:nvSpPr>
          <p:cNvPr id="124933" name="Rectangle 4"/>
          <p:cNvSpPr>
            <a:spLocks noChangeArrowheads="1"/>
          </p:cNvSpPr>
          <p:nvPr/>
        </p:nvSpPr>
        <p:spPr bwMode="auto">
          <a:xfrm>
            <a:off x="0" y="9121775"/>
            <a:ext cx="3170238" cy="479425"/>
          </a:xfrm>
          <a:prstGeom prst="rect">
            <a:avLst/>
          </a:prstGeom>
          <a:noFill/>
          <a:ln w="12700">
            <a:noFill/>
            <a:miter lim="800000"/>
            <a:headEnd/>
            <a:tailEnd/>
          </a:ln>
        </p:spPr>
        <p:txBody>
          <a:bodyPr wrap="none" anchor="ctr"/>
          <a:lstStyle/>
          <a:p>
            <a:endParaRPr lang="en-US"/>
          </a:p>
        </p:txBody>
      </p:sp>
      <p:sp>
        <p:nvSpPr>
          <p:cNvPr id="124934" name="Rectangle 5"/>
          <p:cNvSpPr>
            <a:spLocks noChangeArrowheads="1"/>
          </p:cNvSpPr>
          <p:nvPr/>
        </p:nvSpPr>
        <p:spPr bwMode="auto">
          <a:xfrm>
            <a:off x="0" y="0"/>
            <a:ext cx="3170238" cy="479425"/>
          </a:xfrm>
          <a:prstGeom prst="rect">
            <a:avLst/>
          </a:prstGeom>
          <a:noFill/>
          <a:ln w="12700">
            <a:noFill/>
            <a:miter lim="800000"/>
            <a:headEnd/>
            <a:tailEnd/>
          </a:ln>
        </p:spPr>
        <p:txBody>
          <a:bodyPr wrap="none" anchor="ctr"/>
          <a:lstStyle/>
          <a:p>
            <a:endParaRPr lang="en-US"/>
          </a:p>
        </p:txBody>
      </p:sp>
      <p:sp>
        <p:nvSpPr>
          <p:cNvPr id="124935" name="Rectangle 6"/>
          <p:cNvSpPr>
            <a:spLocks noGrp="1" noRot="1" noChangeAspect="1" noChangeArrowheads="1" noTextEdit="1"/>
          </p:cNvSpPr>
          <p:nvPr>
            <p:ph type="sldImg"/>
          </p:nvPr>
        </p:nvSpPr>
        <p:spPr>
          <a:xfrm>
            <a:off x="1266825" y="727075"/>
            <a:ext cx="4781550" cy="3586163"/>
          </a:xfrm>
          <a:ln w="12700" cap="flat"/>
        </p:spPr>
      </p:sp>
      <p:sp>
        <p:nvSpPr>
          <p:cNvPr id="124936" name="Rectangle 7"/>
          <p:cNvSpPr>
            <a:spLocks noGrp="1" noChangeArrowheads="1"/>
          </p:cNvSpPr>
          <p:nvPr>
            <p:ph type="body" idx="1"/>
          </p:nvPr>
        </p:nvSpPr>
        <p:spPr>
          <a:noFill/>
          <a:ln/>
        </p:spPr>
        <p:txBody>
          <a:bodyPr lIns="95654" tIns="46988" rIns="95654" bIns="46988"/>
          <a:lstStyle/>
          <a:p>
            <a:pPr eaLnBrk="1" hangingPunct="1"/>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7"/>
          <p:cNvSpPr>
            <a:spLocks noGrp="1" noChangeArrowheads="1"/>
          </p:cNvSpPr>
          <p:nvPr>
            <p:ph type="sldNum" sz="quarter" idx="5"/>
          </p:nvPr>
        </p:nvSpPr>
        <p:spPr>
          <a:noFill/>
        </p:spPr>
        <p:txBody>
          <a:bodyPr/>
          <a:lstStyle/>
          <a:p>
            <a:fld id="{435AA0FE-E85E-4D41-816C-B7F41DD50B64}" type="slidenum">
              <a:rPr lang="en-CA" smtClean="0"/>
              <a:pPr/>
              <a:t>13</a:t>
            </a:fld>
            <a:endParaRPr lang="en-CA"/>
          </a:p>
        </p:txBody>
      </p:sp>
      <p:sp>
        <p:nvSpPr>
          <p:cNvPr id="125955" name="Rectangle 2"/>
          <p:cNvSpPr>
            <a:spLocks noChangeArrowheads="1"/>
          </p:cNvSpPr>
          <p:nvPr/>
        </p:nvSpPr>
        <p:spPr bwMode="auto">
          <a:xfrm>
            <a:off x="4144963" y="0"/>
            <a:ext cx="3170237" cy="479425"/>
          </a:xfrm>
          <a:prstGeom prst="rect">
            <a:avLst/>
          </a:prstGeom>
          <a:noFill/>
          <a:ln w="12700">
            <a:noFill/>
            <a:miter lim="800000"/>
            <a:headEnd/>
            <a:tailEnd/>
          </a:ln>
        </p:spPr>
        <p:txBody>
          <a:bodyPr wrap="none" anchor="ctr"/>
          <a:lstStyle/>
          <a:p>
            <a:endParaRPr lang="en-US"/>
          </a:p>
        </p:txBody>
      </p:sp>
      <p:sp>
        <p:nvSpPr>
          <p:cNvPr id="125956" name="Rectangle 3"/>
          <p:cNvSpPr>
            <a:spLocks noChangeArrowheads="1"/>
          </p:cNvSpPr>
          <p:nvPr/>
        </p:nvSpPr>
        <p:spPr bwMode="auto">
          <a:xfrm>
            <a:off x="4144963" y="9121775"/>
            <a:ext cx="3170237" cy="479425"/>
          </a:xfrm>
          <a:prstGeom prst="rect">
            <a:avLst/>
          </a:prstGeom>
          <a:noFill/>
          <a:ln w="12700">
            <a:noFill/>
            <a:miter lim="800000"/>
            <a:headEnd/>
            <a:tailEnd/>
          </a:ln>
        </p:spPr>
        <p:txBody>
          <a:bodyPr lIns="95654" tIns="46988" rIns="95654" bIns="46988" anchor="b"/>
          <a:lstStyle/>
          <a:p>
            <a:pPr algn="r" defTabSz="966788" eaLnBrk="0" hangingPunct="0"/>
            <a:r>
              <a:rPr lang="en-US" sz="1300">
                <a:latin typeface="Arial" pitchFamily="34" charset="0"/>
              </a:rPr>
              <a:t>6</a:t>
            </a:r>
          </a:p>
        </p:txBody>
      </p:sp>
      <p:sp>
        <p:nvSpPr>
          <p:cNvPr id="125957" name="Rectangle 4"/>
          <p:cNvSpPr>
            <a:spLocks noChangeArrowheads="1"/>
          </p:cNvSpPr>
          <p:nvPr/>
        </p:nvSpPr>
        <p:spPr bwMode="auto">
          <a:xfrm>
            <a:off x="0" y="9121775"/>
            <a:ext cx="3170238" cy="479425"/>
          </a:xfrm>
          <a:prstGeom prst="rect">
            <a:avLst/>
          </a:prstGeom>
          <a:noFill/>
          <a:ln w="12700">
            <a:noFill/>
            <a:miter lim="800000"/>
            <a:headEnd/>
            <a:tailEnd/>
          </a:ln>
        </p:spPr>
        <p:txBody>
          <a:bodyPr wrap="none" anchor="ctr"/>
          <a:lstStyle/>
          <a:p>
            <a:endParaRPr lang="en-US"/>
          </a:p>
        </p:txBody>
      </p:sp>
      <p:sp>
        <p:nvSpPr>
          <p:cNvPr id="125958" name="Rectangle 5"/>
          <p:cNvSpPr>
            <a:spLocks noChangeArrowheads="1"/>
          </p:cNvSpPr>
          <p:nvPr/>
        </p:nvSpPr>
        <p:spPr bwMode="auto">
          <a:xfrm>
            <a:off x="0" y="0"/>
            <a:ext cx="3170238" cy="479425"/>
          </a:xfrm>
          <a:prstGeom prst="rect">
            <a:avLst/>
          </a:prstGeom>
          <a:noFill/>
          <a:ln w="12700">
            <a:noFill/>
            <a:miter lim="800000"/>
            <a:headEnd/>
            <a:tailEnd/>
          </a:ln>
        </p:spPr>
        <p:txBody>
          <a:bodyPr wrap="none" anchor="ctr"/>
          <a:lstStyle/>
          <a:p>
            <a:endParaRPr lang="en-US"/>
          </a:p>
        </p:txBody>
      </p:sp>
      <p:sp>
        <p:nvSpPr>
          <p:cNvPr id="125959" name="Rectangle 6"/>
          <p:cNvSpPr>
            <a:spLocks noGrp="1" noRot="1" noChangeAspect="1" noChangeArrowheads="1" noTextEdit="1"/>
          </p:cNvSpPr>
          <p:nvPr>
            <p:ph type="sldImg"/>
          </p:nvPr>
        </p:nvSpPr>
        <p:spPr>
          <a:xfrm>
            <a:off x="1266825" y="727075"/>
            <a:ext cx="4781550" cy="3586163"/>
          </a:xfrm>
          <a:ln w="12700" cap="flat"/>
        </p:spPr>
      </p:sp>
      <p:sp>
        <p:nvSpPr>
          <p:cNvPr id="125960" name="Rectangle 7"/>
          <p:cNvSpPr>
            <a:spLocks noGrp="1" noChangeArrowheads="1"/>
          </p:cNvSpPr>
          <p:nvPr>
            <p:ph type="body" idx="1"/>
          </p:nvPr>
        </p:nvSpPr>
        <p:spPr>
          <a:noFill/>
          <a:ln/>
        </p:spPr>
        <p:txBody>
          <a:bodyPr lIns="95654" tIns="46988" rIns="95654" bIns="46988"/>
          <a:lstStyle/>
          <a:p>
            <a:pPr eaLnBrk="1" hangingPunct="1"/>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7"/>
          <p:cNvSpPr>
            <a:spLocks noGrp="1" noChangeArrowheads="1"/>
          </p:cNvSpPr>
          <p:nvPr>
            <p:ph type="sldNum" sz="quarter" idx="5"/>
          </p:nvPr>
        </p:nvSpPr>
        <p:spPr>
          <a:noFill/>
        </p:spPr>
        <p:txBody>
          <a:bodyPr/>
          <a:lstStyle/>
          <a:p>
            <a:fld id="{A54B1110-1390-44FC-9FDE-5BF8C9C3F9A5}" type="slidenum">
              <a:rPr lang="en-CA" smtClean="0"/>
              <a:pPr/>
              <a:t>14</a:t>
            </a:fld>
            <a:endParaRPr lang="en-CA"/>
          </a:p>
        </p:txBody>
      </p:sp>
      <p:sp>
        <p:nvSpPr>
          <p:cNvPr id="126979" name="Rectangle 2"/>
          <p:cNvSpPr>
            <a:spLocks noChangeArrowheads="1"/>
          </p:cNvSpPr>
          <p:nvPr/>
        </p:nvSpPr>
        <p:spPr bwMode="auto">
          <a:xfrm>
            <a:off x="4144963" y="0"/>
            <a:ext cx="3170237" cy="479425"/>
          </a:xfrm>
          <a:prstGeom prst="rect">
            <a:avLst/>
          </a:prstGeom>
          <a:noFill/>
          <a:ln w="12700">
            <a:noFill/>
            <a:miter lim="800000"/>
            <a:headEnd/>
            <a:tailEnd/>
          </a:ln>
        </p:spPr>
        <p:txBody>
          <a:bodyPr wrap="none" anchor="ctr"/>
          <a:lstStyle/>
          <a:p>
            <a:endParaRPr lang="en-US"/>
          </a:p>
        </p:txBody>
      </p:sp>
      <p:sp>
        <p:nvSpPr>
          <p:cNvPr id="126980" name="Rectangle 3"/>
          <p:cNvSpPr>
            <a:spLocks noChangeArrowheads="1"/>
          </p:cNvSpPr>
          <p:nvPr/>
        </p:nvSpPr>
        <p:spPr bwMode="auto">
          <a:xfrm>
            <a:off x="4144963" y="9121775"/>
            <a:ext cx="3170237" cy="479425"/>
          </a:xfrm>
          <a:prstGeom prst="rect">
            <a:avLst/>
          </a:prstGeom>
          <a:noFill/>
          <a:ln w="12700">
            <a:noFill/>
            <a:miter lim="800000"/>
            <a:headEnd/>
            <a:tailEnd/>
          </a:ln>
        </p:spPr>
        <p:txBody>
          <a:bodyPr lIns="95654" tIns="46988" rIns="95654" bIns="46988" anchor="b"/>
          <a:lstStyle/>
          <a:p>
            <a:pPr algn="r" defTabSz="966788" eaLnBrk="0" hangingPunct="0"/>
            <a:r>
              <a:rPr lang="en-US" sz="1300">
                <a:latin typeface="Arial" pitchFamily="34" charset="0"/>
              </a:rPr>
              <a:t>6</a:t>
            </a:r>
          </a:p>
        </p:txBody>
      </p:sp>
      <p:sp>
        <p:nvSpPr>
          <p:cNvPr id="126981" name="Rectangle 4"/>
          <p:cNvSpPr>
            <a:spLocks noChangeArrowheads="1"/>
          </p:cNvSpPr>
          <p:nvPr/>
        </p:nvSpPr>
        <p:spPr bwMode="auto">
          <a:xfrm>
            <a:off x="0" y="9121775"/>
            <a:ext cx="3170238" cy="479425"/>
          </a:xfrm>
          <a:prstGeom prst="rect">
            <a:avLst/>
          </a:prstGeom>
          <a:noFill/>
          <a:ln w="12700">
            <a:noFill/>
            <a:miter lim="800000"/>
            <a:headEnd/>
            <a:tailEnd/>
          </a:ln>
        </p:spPr>
        <p:txBody>
          <a:bodyPr wrap="none" anchor="ctr"/>
          <a:lstStyle/>
          <a:p>
            <a:endParaRPr lang="en-US"/>
          </a:p>
        </p:txBody>
      </p:sp>
      <p:sp>
        <p:nvSpPr>
          <p:cNvPr id="126982" name="Rectangle 5"/>
          <p:cNvSpPr>
            <a:spLocks noChangeArrowheads="1"/>
          </p:cNvSpPr>
          <p:nvPr/>
        </p:nvSpPr>
        <p:spPr bwMode="auto">
          <a:xfrm>
            <a:off x="0" y="0"/>
            <a:ext cx="3170238" cy="479425"/>
          </a:xfrm>
          <a:prstGeom prst="rect">
            <a:avLst/>
          </a:prstGeom>
          <a:noFill/>
          <a:ln w="12700">
            <a:noFill/>
            <a:miter lim="800000"/>
            <a:headEnd/>
            <a:tailEnd/>
          </a:ln>
        </p:spPr>
        <p:txBody>
          <a:bodyPr wrap="none" anchor="ctr"/>
          <a:lstStyle/>
          <a:p>
            <a:endParaRPr lang="en-US"/>
          </a:p>
        </p:txBody>
      </p:sp>
      <p:sp>
        <p:nvSpPr>
          <p:cNvPr id="126983" name="Rectangle 6"/>
          <p:cNvSpPr>
            <a:spLocks noGrp="1" noRot="1" noChangeAspect="1" noChangeArrowheads="1" noTextEdit="1"/>
          </p:cNvSpPr>
          <p:nvPr>
            <p:ph type="sldImg"/>
          </p:nvPr>
        </p:nvSpPr>
        <p:spPr>
          <a:xfrm>
            <a:off x="1266825" y="727075"/>
            <a:ext cx="4781550" cy="3586163"/>
          </a:xfrm>
          <a:ln w="12700" cap="flat"/>
        </p:spPr>
      </p:sp>
      <p:sp>
        <p:nvSpPr>
          <p:cNvPr id="126984" name="Rectangle 7"/>
          <p:cNvSpPr>
            <a:spLocks noGrp="1" noChangeArrowheads="1"/>
          </p:cNvSpPr>
          <p:nvPr>
            <p:ph type="body" idx="1"/>
          </p:nvPr>
        </p:nvSpPr>
        <p:spPr>
          <a:noFill/>
          <a:ln/>
        </p:spPr>
        <p:txBody>
          <a:bodyPr lIns="95654" tIns="46988" rIns="95654" bIns="46988"/>
          <a:lstStyle/>
          <a:p>
            <a:pPr eaLnBrk="1" hangingPunct="1"/>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7"/>
          <p:cNvSpPr>
            <a:spLocks noGrp="1" noChangeArrowheads="1"/>
          </p:cNvSpPr>
          <p:nvPr>
            <p:ph type="sldNum" sz="quarter" idx="5"/>
          </p:nvPr>
        </p:nvSpPr>
        <p:spPr>
          <a:noFill/>
        </p:spPr>
        <p:txBody>
          <a:bodyPr/>
          <a:lstStyle/>
          <a:p>
            <a:fld id="{86551DC3-CC45-4C5C-A2F6-06833D6D0A7C}" type="slidenum">
              <a:rPr lang="en-CA" smtClean="0"/>
              <a:pPr/>
              <a:t>15</a:t>
            </a:fld>
            <a:endParaRPr lang="en-CA"/>
          </a:p>
        </p:txBody>
      </p:sp>
      <p:sp>
        <p:nvSpPr>
          <p:cNvPr id="128003" name="Rectangle 2"/>
          <p:cNvSpPr>
            <a:spLocks noChangeArrowheads="1"/>
          </p:cNvSpPr>
          <p:nvPr/>
        </p:nvSpPr>
        <p:spPr bwMode="auto">
          <a:xfrm>
            <a:off x="4144963" y="0"/>
            <a:ext cx="3170237" cy="479425"/>
          </a:xfrm>
          <a:prstGeom prst="rect">
            <a:avLst/>
          </a:prstGeom>
          <a:noFill/>
          <a:ln w="12700">
            <a:noFill/>
            <a:miter lim="800000"/>
            <a:headEnd/>
            <a:tailEnd/>
          </a:ln>
        </p:spPr>
        <p:txBody>
          <a:bodyPr wrap="none" anchor="ctr"/>
          <a:lstStyle/>
          <a:p>
            <a:endParaRPr lang="en-US"/>
          </a:p>
        </p:txBody>
      </p:sp>
      <p:sp>
        <p:nvSpPr>
          <p:cNvPr id="128004" name="Rectangle 3"/>
          <p:cNvSpPr>
            <a:spLocks noChangeArrowheads="1"/>
          </p:cNvSpPr>
          <p:nvPr/>
        </p:nvSpPr>
        <p:spPr bwMode="auto">
          <a:xfrm>
            <a:off x="4144963" y="9121775"/>
            <a:ext cx="3170237" cy="479425"/>
          </a:xfrm>
          <a:prstGeom prst="rect">
            <a:avLst/>
          </a:prstGeom>
          <a:noFill/>
          <a:ln w="12700">
            <a:noFill/>
            <a:miter lim="800000"/>
            <a:headEnd/>
            <a:tailEnd/>
          </a:ln>
        </p:spPr>
        <p:txBody>
          <a:bodyPr lIns="95654" tIns="46988" rIns="95654" bIns="46988" anchor="b"/>
          <a:lstStyle/>
          <a:p>
            <a:pPr algn="r" defTabSz="966788" eaLnBrk="0" hangingPunct="0"/>
            <a:r>
              <a:rPr lang="en-US" sz="1300">
                <a:latin typeface="Arial" pitchFamily="34" charset="0"/>
              </a:rPr>
              <a:t>6</a:t>
            </a:r>
          </a:p>
        </p:txBody>
      </p:sp>
      <p:sp>
        <p:nvSpPr>
          <p:cNvPr id="128005" name="Rectangle 4"/>
          <p:cNvSpPr>
            <a:spLocks noChangeArrowheads="1"/>
          </p:cNvSpPr>
          <p:nvPr/>
        </p:nvSpPr>
        <p:spPr bwMode="auto">
          <a:xfrm>
            <a:off x="0" y="9121775"/>
            <a:ext cx="3170238" cy="479425"/>
          </a:xfrm>
          <a:prstGeom prst="rect">
            <a:avLst/>
          </a:prstGeom>
          <a:noFill/>
          <a:ln w="12700">
            <a:noFill/>
            <a:miter lim="800000"/>
            <a:headEnd/>
            <a:tailEnd/>
          </a:ln>
        </p:spPr>
        <p:txBody>
          <a:bodyPr wrap="none" anchor="ctr"/>
          <a:lstStyle/>
          <a:p>
            <a:endParaRPr lang="en-US"/>
          </a:p>
        </p:txBody>
      </p:sp>
      <p:sp>
        <p:nvSpPr>
          <p:cNvPr id="128006" name="Rectangle 5"/>
          <p:cNvSpPr>
            <a:spLocks noChangeArrowheads="1"/>
          </p:cNvSpPr>
          <p:nvPr/>
        </p:nvSpPr>
        <p:spPr bwMode="auto">
          <a:xfrm>
            <a:off x="0" y="0"/>
            <a:ext cx="3170238" cy="479425"/>
          </a:xfrm>
          <a:prstGeom prst="rect">
            <a:avLst/>
          </a:prstGeom>
          <a:noFill/>
          <a:ln w="12700">
            <a:noFill/>
            <a:miter lim="800000"/>
            <a:headEnd/>
            <a:tailEnd/>
          </a:ln>
        </p:spPr>
        <p:txBody>
          <a:bodyPr wrap="none" anchor="ctr"/>
          <a:lstStyle/>
          <a:p>
            <a:endParaRPr lang="en-US"/>
          </a:p>
        </p:txBody>
      </p:sp>
      <p:sp>
        <p:nvSpPr>
          <p:cNvPr id="128007" name="Rectangle 6"/>
          <p:cNvSpPr>
            <a:spLocks noGrp="1" noRot="1" noChangeAspect="1" noChangeArrowheads="1" noTextEdit="1"/>
          </p:cNvSpPr>
          <p:nvPr>
            <p:ph type="sldImg"/>
          </p:nvPr>
        </p:nvSpPr>
        <p:spPr>
          <a:xfrm>
            <a:off x="1266825" y="727075"/>
            <a:ext cx="4781550" cy="3586163"/>
          </a:xfrm>
          <a:ln w="12700" cap="flat"/>
        </p:spPr>
      </p:sp>
      <p:sp>
        <p:nvSpPr>
          <p:cNvPr id="128008" name="Rectangle 7"/>
          <p:cNvSpPr>
            <a:spLocks noGrp="1" noChangeArrowheads="1"/>
          </p:cNvSpPr>
          <p:nvPr>
            <p:ph type="body" idx="1"/>
          </p:nvPr>
        </p:nvSpPr>
        <p:spPr>
          <a:noFill/>
          <a:ln/>
        </p:spPr>
        <p:txBody>
          <a:bodyPr lIns="95654" tIns="46988" rIns="95654" bIns="46988"/>
          <a:lstStyle/>
          <a:p>
            <a:pPr eaLnBrk="1" hangingPunct="1"/>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7"/>
          <p:cNvSpPr>
            <a:spLocks noGrp="1" noChangeArrowheads="1"/>
          </p:cNvSpPr>
          <p:nvPr>
            <p:ph type="sldNum" sz="quarter" idx="5"/>
          </p:nvPr>
        </p:nvSpPr>
        <p:spPr>
          <a:noFill/>
        </p:spPr>
        <p:txBody>
          <a:bodyPr/>
          <a:lstStyle/>
          <a:p>
            <a:fld id="{2CCE7926-7B68-43C7-9875-04C1FA0B6B66}" type="slidenum">
              <a:rPr lang="en-CA" smtClean="0"/>
              <a:pPr/>
              <a:t>16</a:t>
            </a:fld>
            <a:endParaRPr lang="en-CA"/>
          </a:p>
        </p:txBody>
      </p:sp>
      <p:sp>
        <p:nvSpPr>
          <p:cNvPr id="129027" name="Rectangle 2"/>
          <p:cNvSpPr>
            <a:spLocks noChangeArrowheads="1"/>
          </p:cNvSpPr>
          <p:nvPr/>
        </p:nvSpPr>
        <p:spPr bwMode="auto">
          <a:xfrm>
            <a:off x="4144963" y="0"/>
            <a:ext cx="3170237" cy="479425"/>
          </a:xfrm>
          <a:prstGeom prst="rect">
            <a:avLst/>
          </a:prstGeom>
          <a:noFill/>
          <a:ln w="12700">
            <a:noFill/>
            <a:miter lim="800000"/>
            <a:headEnd/>
            <a:tailEnd/>
          </a:ln>
        </p:spPr>
        <p:txBody>
          <a:bodyPr wrap="none" anchor="ctr"/>
          <a:lstStyle/>
          <a:p>
            <a:endParaRPr lang="en-US"/>
          </a:p>
        </p:txBody>
      </p:sp>
      <p:sp>
        <p:nvSpPr>
          <p:cNvPr id="129028" name="Rectangle 3"/>
          <p:cNvSpPr>
            <a:spLocks noChangeArrowheads="1"/>
          </p:cNvSpPr>
          <p:nvPr/>
        </p:nvSpPr>
        <p:spPr bwMode="auto">
          <a:xfrm>
            <a:off x="4144963" y="9121775"/>
            <a:ext cx="3170237" cy="479425"/>
          </a:xfrm>
          <a:prstGeom prst="rect">
            <a:avLst/>
          </a:prstGeom>
          <a:noFill/>
          <a:ln w="12700">
            <a:noFill/>
            <a:miter lim="800000"/>
            <a:headEnd/>
            <a:tailEnd/>
          </a:ln>
        </p:spPr>
        <p:txBody>
          <a:bodyPr lIns="95654" tIns="46988" rIns="95654" bIns="46988" anchor="b"/>
          <a:lstStyle/>
          <a:p>
            <a:pPr algn="r" defTabSz="966788" eaLnBrk="0" hangingPunct="0"/>
            <a:r>
              <a:rPr lang="en-US" sz="1300">
                <a:latin typeface="Arial" pitchFamily="34" charset="0"/>
              </a:rPr>
              <a:t>6</a:t>
            </a:r>
          </a:p>
        </p:txBody>
      </p:sp>
      <p:sp>
        <p:nvSpPr>
          <p:cNvPr id="129029" name="Rectangle 4"/>
          <p:cNvSpPr>
            <a:spLocks noChangeArrowheads="1"/>
          </p:cNvSpPr>
          <p:nvPr/>
        </p:nvSpPr>
        <p:spPr bwMode="auto">
          <a:xfrm>
            <a:off x="0" y="9121775"/>
            <a:ext cx="3170238" cy="479425"/>
          </a:xfrm>
          <a:prstGeom prst="rect">
            <a:avLst/>
          </a:prstGeom>
          <a:noFill/>
          <a:ln w="12700">
            <a:noFill/>
            <a:miter lim="800000"/>
            <a:headEnd/>
            <a:tailEnd/>
          </a:ln>
        </p:spPr>
        <p:txBody>
          <a:bodyPr wrap="none" anchor="ctr"/>
          <a:lstStyle/>
          <a:p>
            <a:endParaRPr lang="en-US"/>
          </a:p>
        </p:txBody>
      </p:sp>
      <p:sp>
        <p:nvSpPr>
          <p:cNvPr id="129030" name="Rectangle 5"/>
          <p:cNvSpPr>
            <a:spLocks noChangeArrowheads="1"/>
          </p:cNvSpPr>
          <p:nvPr/>
        </p:nvSpPr>
        <p:spPr bwMode="auto">
          <a:xfrm>
            <a:off x="0" y="0"/>
            <a:ext cx="3170238" cy="479425"/>
          </a:xfrm>
          <a:prstGeom prst="rect">
            <a:avLst/>
          </a:prstGeom>
          <a:noFill/>
          <a:ln w="12700">
            <a:noFill/>
            <a:miter lim="800000"/>
            <a:headEnd/>
            <a:tailEnd/>
          </a:ln>
        </p:spPr>
        <p:txBody>
          <a:bodyPr wrap="none" anchor="ctr"/>
          <a:lstStyle/>
          <a:p>
            <a:endParaRPr lang="en-US"/>
          </a:p>
        </p:txBody>
      </p:sp>
      <p:sp>
        <p:nvSpPr>
          <p:cNvPr id="129031" name="Rectangle 6"/>
          <p:cNvSpPr>
            <a:spLocks noGrp="1" noRot="1" noChangeAspect="1" noChangeArrowheads="1" noTextEdit="1"/>
          </p:cNvSpPr>
          <p:nvPr>
            <p:ph type="sldImg"/>
          </p:nvPr>
        </p:nvSpPr>
        <p:spPr>
          <a:xfrm>
            <a:off x="1266825" y="727075"/>
            <a:ext cx="4781550" cy="3586163"/>
          </a:xfrm>
          <a:ln w="12700" cap="flat"/>
        </p:spPr>
      </p:sp>
      <p:sp>
        <p:nvSpPr>
          <p:cNvPr id="129032" name="Rectangle 7"/>
          <p:cNvSpPr>
            <a:spLocks noGrp="1" noChangeArrowheads="1"/>
          </p:cNvSpPr>
          <p:nvPr>
            <p:ph type="body" idx="1"/>
          </p:nvPr>
        </p:nvSpPr>
        <p:spPr>
          <a:noFill/>
          <a:ln/>
        </p:spPr>
        <p:txBody>
          <a:bodyPr lIns="95654" tIns="46988" rIns="95654" bIns="46988"/>
          <a:lstStyle/>
          <a:p>
            <a:pPr eaLnBrk="1" hangingPunct="1"/>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7"/>
          <p:cNvSpPr>
            <a:spLocks noGrp="1" noChangeArrowheads="1"/>
          </p:cNvSpPr>
          <p:nvPr>
            <p:ph type="sldNum" sz="quarter" idx="5"/>
          </p:nvPr>
        </p:nvSpPr>
        <p:spPr>
          <a:noFill/>
        </p:spPr>
        <p:txBody>
          <a:bodyPr/>
          <a:lstStyle/>
          <a:p>
            <a:fld id="{ED10A988-F0E4-4F54-8DAE-55C9684177E1}" type="slidenum">
              <a:rPr lang="en-CA" smtClean="0"/>
              <a:pPr/>
              <a:t>17</a:t>
            </a:fld>
            <a:endParaRPr lang="en-CA"/>
          </a:p>
        </p:txBody>
      </p:sp>
      <p:sp>
        <p:nvSpPr>
          <p:cNvPr id="130051" name="Rectangle 2"/>
          <p:cNvSpPr>
            <a:spLocks noChangeArrowheads="1"/>
          </p:cNvSpPr>
          <p:nvPr/>
        </p:nvSpPr>
        <p:spPr bwMode="auto">
          <a:xfrm>
            <a:off x="4144963" y="0"/>
            <a:ext cx="3170237" cy="479425"/>
          </a:xfrm>
          <a:prstGeom prst="rect">
            <a:avLst/>
          </a:prstGeom>
          <a:noFill/>
          <a:ln w="12700">
            <a:noFill/>
            <a:miter lim="800000"/>
            <a:headEnd/>
            <a:tailEnd/>
          </a:ln>
        </p:spPr>
        <p:txBody>
          <a:bodyPr wrap="none" anchor="ctr"/>
          <a:lstStyle/>
          <a:p>
            <a:endParaRPr lang="en-US"/>
          </a:p>
        </p:txBody>
      </p:sp>
      <p:sp>
        <p:nvSpPr>
          <p:cNvPr id="130052" name="Rectangle 3"/>
          <p:cNvSpPr>
            <a:spLocks noChangeArrowheads="1"/>
          </p:cNvSpPr>
          <p:nvPr/>
        </p:nvSpPr>
        <p:spPr bwMode="auto">
          <a:xfrm>
            <a:off x="4144963" y="9121775"/>
            <a:ext cx="3170237" cy="479425"/>
          </a:xfrm>
          <a:prstGeom prst="rect">
            <a:avLst/>
          </a:prstGeom>
          <a:noFill/>
          <a:ln w="12700">
            <a:noFill/>
            <a:miter lim="800000"/>
            <a:headEnd/>
            <a:tailEnd/>
          </a:ln>
        </p:spPr>
        <p:txBody>
          <a:bodyPr lIns="95654" tIns="46988" rIns="95654" bIns="46988" anchor="b"/>
          <a:lstStyle/>
          <a:p>
            <a:pPr algn="r" defTabSz="966788" eaLnBrk="0" hangingPunct="0"/>
            <a:r>
              <a:rPr lang="en-US" sz="1300">
                <a:latin typeface="Arial" pitchFamily="34" charset="0"/>
              </a:rPr>
              <a:t>6</a:t>
            </a:r>
          </a:p>
        </p:txBody>
      </p:sp>
      <p:sp>
        <p:nvSpPr>
          <p:cNvPr id="130053" name="Rectangle 4"/>
          <p:cNvSpPr>
            <a:spLocks noChangeArrowheads="1"/>
          </p:cNvSpPr>
          <p:nvPr/>
        </p:nvSpPr>
        <p:spPr bwMode="auto">
          <a:xfrm>
            <a:off x="0" y="9121775"/>
            <a:ext cx="3170238" cy="479425"/>
          </a:xfrm>
          <a:prstGeom prst="rect">
            <a:avLst/>
          </a:prstGeom>
          <a:noFill/>
          <a:ln w="12700">
            <a:noFill/>
            <a:miter lim="800000"/>
            <a:headEnd/>
            <a:tailEnd/>
          </a:ln>
        </p:spPr>
        <p:txBody>
          <a:bodyPr wrap="none" anchor="ctr"/>
          <a:lstStyle/>
          <a:p>
            <a:endParaRPr lang="en-US"/>
          </a:p>
        </p:txBody>
      </p:sp>
      <p:sp>
        <p:nvSpPr>
          <p:cNvPr id="130054" name="Rectangle 5"/>
          <p:cNvSpPr>
            <a:spLocks noChangeArrowheads="1"/>
          </p:cNvSpPr>
          <p:nvPr/>
        </p:nvSpPr>
        <p:spPr bwMode="auto">
          <a:xfrm>
            <a:off x="0" y="0"/>
            <a:ext cx="3170238" cy="479425"/>
          </a:xfrm>
          <a:prstGeom prst="rect">
            <a:avLst/>
          </a:prstGeom>
          <a:noFill/>
          <a:ln w="12700">
            <a:noFill/>
            <a:miter lim="800000"/>
            <a:headEnd/>
            <a:tailEnd/>
          </a:ln>
        </p:spPr>
        <p:txBody>
          <a:bodyPr wrap="none" anchor="ctr"/>
          <a:lstStyle/>
          <a:p>
            <a:endParaRPr lang="en-US"/>
          </a:p>
        </p:txBody>
      </p:sp>
      <p:sp>
        <p:nvSpPr>
          <p:cNvPr id="130055" name="Rectangle 6"/>
          <p:cNvSpPr>
            <a:spLocks noGrp="1" noRot="1" noChangeAspect="1" noChangeArrowheads="1" noTextEdit="1"/>
          </p:cNvSpPr>
          <p:nvPr>
            <p:ph type="sldImg"/>
          </p:nvPr>
        </p:nvSpPr>
        <p:spPr>
          <a:xfrm>
            <a:off x="1266825" y="727075"/>
            <a:ext cx="4781550" cy="3586163"/>
          </a:xfrm>
          <a:ln w="12700" cap="flat"/>
        </p:spPr>
      </p:sp>
      <p:sp>
        <p:nvSpPr>
          <p:cNvPr id="130056" name="Rectangle 7"/>
          <p:cNvSpPr>
            <a:spLocks noGrp="1" noChangeArrowheads="1"/>
          </p:cNvSpPr>
          <p:nvPr>
            <p:ph type="body" idx="1"/>
          </p:nvPr>
        </p:nvSpPr>
        <p:spPr>
          <a:noFill/>
          <a:ln/>
        </p:spPr>
        <p:txBody>
          <a:bodyPr lIns="95654" tIns="46988" rIns="95654" bIns="46988"/>
          <a:lstStyle/>
          <a:p>
            <a:pPr eaLnBrk="1" hangingPunct="1"/>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7"/>
          <p:cNvSpPr>
            <a:spLocks noGrp="1" noChangeArrowheads="1"/>
          </p:cNvSpPr>
          <p:nvPr>
            <p:ph type="sldNum" sz="quarter" idx="5"/>
          </p:nvPr>
        </p:nvSpPr>
        <p:spPr>
          <a:noFill/>
        </p:spPr>
        <p:txBody>
          <a:bodyPr/>
          <a:lstStyle/>
          <a:p>
            <a:fld id="{FA7C6FCB-10FA-4FD3-8D9B-DFB01A40E8F2}" type="slidenum">
              <a:rPr lang="en-CA" smtClean="0"/>
              <a:pPr/>
              <a:t>18</a:t>
            </a:fld>
            <a:endParaRPr lang="en-CA"/>
          </a:p>
        </p:txBody>
      </p:sp>
      <p:sp>
        <p:nvSpPr>
          <p:cNvPr id="131075" name="Rectangle 2"/>
          <p:cNvSpPr>
            <a:spLocks noChangeArrowheads="1"/>
          </p:cNvSpPr>
          <p:nvPr/>
        </p:nvSpPr>
        <p:spPr bwMode="auto">
          <a:xfrm>
            <a:off x="4144963" y="0"/>
            <a:ext cx="3170237" cy="479425"/>
          </a:xfrm>
          <a:prstGeom prst="rect">
            <a:avLst/>
          </a:prstGeom>
          <a:noFill/>
          <a:ln w="12700">
            <a:noFill/>
            <a:miter lim="800000"/>
            <a:headEnd/>
            <a:tailEnd/>
          </a:ln>
        </p:spPr>
        <p:txBody>
          <a:bodyPr wrap="none" anchor="ctr"/>
          <a:lstStyle/>
          <a:p>
            <a:endParaRPr lang="en-US"/>
          </a:p>
        </p:txBody>
      </p:sp>
      <p:sp>
        <p:nvSpPr>
          <p:cNvPr id="131076" name="Rectangle 3"/>
          <p:cNvSpPr>
            <a:spLocks noChangeArrowheads="1"/>
          </p:cNvSpPr>
          <p:nvPr/>
        </p:nvSpPr>
        <p:spPr bwMode="auto">
          <a:xfrm>
            <a:off x="4144963" y="9121775"/>
            <a:ext cx="3170237" cy="479425"/>
          </a:xfrm>
          <a:prstGeom prst="rect">
            <a:avLst/>
          </a:prstGeom>
          <a:noFill/>
          <a:ln w="12700">
            <a:noFill/>
            <a:miter lim="800000"/>
            <a:headEnd/>
            <a:tailEnd/>
          </a:ln>
        </p:spPr>
        <p:txBody>
          <a:bodyPr lIns="95654" tIns="46988" rIns="95654" bIns="46988" anchor="b"/>
          <a:lstStyle/>
          <a:p>
            <a:pPr algn="r" defTabSz="966788" eaLnBrk="0" hangingPunct="0"/>
            <a:r>
              <a:rPr lang="en-US" sz="1300">
                <a:latin typeface="Arial" pitchFamily="34" charset="0"/>
              </a:rPr>
              <a:t>6</a:t>
            </a:r>
          </a:p>
        </p:txBody>
      </p:sp>
      <p:sp>
        <p:nvSpPr>
          <p:cNvPr id="131077" name="Rectangle 4"/>
          <p:cNvSpPr>
            <a:spLocks noChangeArrowheads="1"/>
          </p:cNvSpPr>
          <p:nvPr/>
        </p:nvSpPr>
        <p:spPr bwMode="auto">
          <a:xfrm>
            <a:off x="0" y="9121775"/>
            <a:ext cx="3170238" cy="479425"/>
          </a:xfrm>
          <a:prstGeom prst="rect">
            <a:avLst/>
          </a:prstGeom>
          <a:noFill/>
          <a:ln w="12700">
            <a:noFill/>
            <a:miter lim="800000"/>
            <a:headEnd/>
            <a:tailEnd/>
          </a:ln>
        </p:spPr>
        <p:txBody>
          <a:bodyPr wrap="none" anchor="ctr"/>
          <a:lstStyle/>
          <a:p>
            <a:endParaRPr lang="en-US"/>
          </a:p>
        </p:txBody>
      </p:sp>
      <p:sp>
        <p:nvSpPr>
          <p:cNvPr id="131078" name="Rectangle 5"/>
          <p:cNvSpPr>
            <a:spLocks noChangeArrowheads="1"/>
          </p:cNvSpPr>
          <p:nvPr/>
        </p:nvSpPr>
        <p:spPr bwMode="auto">
          <a:xfrm>
            <a:off x="0" y="0"/>
            <a:ext cx="3170238" cy="479425"/>
          </a:xfrm>
          <a:prstGeom prst="rect">
            <a:avLst/>
          </a:prstGeom>
          <a:noFill/>
          <a:ln w="12700">
            <a:noFill/>
            <a:miter lim="800000"/>
            <a:headEnd/>
            <a:tailEnd/>
          </a:ln>
        </p:spPr>
        <p:txBody>
          <a:bodyPr wrap="none" anchor="ctr"/>
          <a:lstStyle/>
          <a:p>
            <a:endParaRPr lang="en-US"/>
          </a:p>
        </p:txBody>
      </p:sp>
      <p:sp>
        <p:nvSpPr>
          <p:cNvPr id="131079" name="Rectangle 6"/>
          <p:cNvSpPr>
            <a:spLocks noGrp="1" noRot="1" noChangeAspect="1" noChangeArrowheads="1" noTextEdit="1"/>
          </p:cNvSpPr>
          <p:nvPr>
            <p:ph type="sldImg"/>
          </p:nvPr>
        </p:nvSpPr>
        <p:spPr>
          <a:xfrm>
            <a:off x="1266825" y="727075"/>
            <a:ext cx="4781550" cy="3586163"/>
          </a:xfrm>
          <a:ln w="12700" cap="flat"/>
        </p:spPr>
      </p:sp>
      <p:sp>
        <p:nvSpPr>
          <p:cNvPr id="131080" name="Rectangle 7"/>
          <p:cNvSpPr>
            <a:spLocks noGrp="1" noChangeArrowheads="1"/>
          </p:cNvSpPr>
          <p:nvPr>
            <p:ph type="body" idx="1"/>
          </p:nvPr>
        </p:nvSpPr>
        <p:spPr>
          <a:noFill/>
          <a:ln/>
        </p:spPr>
        <p:txBody>
          <a:bodyPr lIns="95654" tIns="46988" rIns="95654" bIns="46988"/>
          <a:lstStyle/>
          <a:p>
            <a:pPr eaLnBrk="1" hangingPunct="1"/>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7"/>
          <p:cNvSpPr>
            <a:spLocks noGrp="1" noChangeArrowheads="1"/>
          </p:cNvSpPr>
          <p:nvPr>
            <p:ph type="sldNum" sz="quarter" idx="5"/>
          </p:nvPr>
        </p:nvSpPr>
        <p:spPr>
          <a:noFill/>
        </p:spPr>
        <p:txBody>
          <a:bodyPr/>
          <a:lstStyle/>
          <a:p>
            <a:fld id="{C3CCF230-4EE6-4FFE-95BF-719A8D5B85CC}" type="slidenum">
              <a:rPr lang="en-CA" smtClean="0"/>
              <a:pPr/>
              <a:t>19</a:t>
            </a:fld>
            <a:endParaRPr lang="en-CA"/>
          </a:p>
        </p:txBody>
      </p:sp>
      <p:sp>
        <p:nvSpPr>
          <p:cNvPr id="132099" name="Rectangle 2"/>
          <p:cNvSpPr>
            <a:spLocks noChangeArrowheads="1"/>
          </p:cNvSpPr>
          <p:nvPr/>
        </p:nvSpPr>
        <p:spPr bwMode="auto">
          <a:xfrm>
            <a:off x="4144963" y="0"/>
            <a:ext cx="3170237" cy="479425"/>
          </a:xfrm>
          <a:prstGeom prst="rect">
            <a:avLst/>
          </a:prstGeom>
          <a:noFill/>
          <a:ln w="12700">
            <a:noFill/>
            <a:miter lim="800000"/>
            <a:headEnd/>
            <a:tailEnd/>
          </a:ln>
        </p:spPr>
        <p:txBody>
          <a:bodyPr wrap="none" anchor="ctr"/>
          <a:lstStyle/>
          <a:p>
            <a:endParaRPr lang="en-US"/>
          </a:p>
        </p:txBody>
      </p:sp>
      <p:sp>
        <p:nvSpPr>
          <p:cNvPr id="132100" name="Rectangle 3"/>
          <p:cNvSpPr>
            <a:spLocks noChangeArrowheads="1"/>
          </p:cNvSpPr>
          <p:nvPr/>
        </p:nvSpPr>
        <p:spPr bwMode="auto">
          <a:xfrm>
            <a:off x="4144963" y="9121775"/>
            <a:ext cx="3170237" cy="479425"/>
          </a:xfrm>
          <a:prstGeom prst="rect">
            <a:avLst/>
          </a:prstGeom>
          <a:noFill/>
          <a:ln w="12700">
            <a:noFill/>
            <a:miter lim="800000"/>
            <a:headEnd/>
            <a:tailEnd/>
          </a:ln>
        </p:spPr>
        <p:txBody>
          <a:bodyPr lIns="95654" tIns="46988" rIns="95654" bIns="46988" anchor="b"/>
          <a:lstStyle/>
          <a:p>
            <a:pPr algn="r" defTabSz="966788" eaLnBrk="0" hangingPunct="0"/>
            <a:r>
              <a:rPr lang="en-US" sz="1300">
                <a:latin typeface="Arial" pitchFamily="34" charset="0"/>
              </a:rPr>
              <a:t>6</a:t>
            </a:r>
          </a:p>
        </p:txBody>
      </p:sp>
      <p:sp>
        <p:nvSpPr>
          <p:cNvPr id="132101" name="Rectangle 4"/>
          <p:cNvSpPr>
            <a:spLocks noChangeArrowheads="1"/>
          </p:cNvSpPr>
          <p:nvPr/>
        </p:nvSpPr>
        <p:spPr bwMode="auto">
          <a:xfrm>
            <a:off x="0" y="9121775"/>
            <a:ext cx="3170238" cy="479425"/>
          </a:xfrm>
          <a:prstGeom prst="rect">
            <a:avLst/>
          </a:prstGeom>
          <a:noFill/>
          <a:ln w="12700">
            <a:noFill/>
            <a:miter lim="800000"/>
            <a:headEnd/>
            <a:tailEnd/>
          </a:ln>
        </p:spPr>
        <p:txBody>
          <a:bodyPr wrap="none" anchor="ctr"/>
          <a:lstStyle/>
          <a:p>
            <a:endParaRPr lang="en-US"/>
          </a:p>
        </p:txBody>
      </p:sp>
      <p:sp>
        <p:nvSpPr>
          <p:cNvPr id="132102" name="Rectangle 5"/>
          <p:cNvSpPr>
            <a:spLocks noChangeArrowheads="1"/>
          </p:cNvSpPr>
          <p:nvPr/>
        </p:nvSpPr>
        <p:spPr bwMode="auto">
          <a:xfrm>
            <a:off x="0" y="0"/>
            <a:ext cx="3170238" cy="479425"/>
          </a:xfrm>
          <a:prstGeom prst="rect">
            <a:avLst/>
          </a:prstGeom>
          <a:noFill/>
          <a:ln w="12700">
            <a:noFill/>
            <a:miter lim="800000"/>
            <a:headEnd/>
            <a:tailEnd/>
          </a:ln>
        </p:spPr>
        <p:txBody>
          <a:bodyPr wrap="none" anchor="ctr"/>
          <a:lstStyle/>
          <a:p>
            <a:endParaRPr lang="en-US"/>
          </a:p>
        </p:txBody>
      </p:sp>
      <p:sp>
        <p:nvSpPr>
          <p:cNvPr id="132103" name="Rectangle 6"/>
          <p:cNvSpPr>
            <a:spLocks noGrp="1" noRot="1" noChangeAspect="1" noChangeArrowheads="1" noTextEdit="1"/>
          </p:cNvSpPr>
          <p:nvPr>
            <p:ph type="sldImg"/>
          </p:nvPr>
        </p:nvSpPr>
        <p:spPr>
          <a:xfrm>
            <a:off x="1266825" y="727075"/>
            <a:ext cx="4781550" cy="3586163"/>
          </a:xfrm>
          <a:ln w="12700" cap="flat"/>
        </p:spPr>
      </p:sp>
      <p:sp>
        <p:nvSpPr>
          <p:cNvPr id="132104" name="Rectangle 7"/>
          <p:cNvSpPr>
            <a:spLocks noGrp="1" noChangeArrowheads="1"/>
          </p:cNvSpPr>
          <p:nvPr>
            <p:ph type="body" idx="1"/>
          </p:nvPr>
        </p:nvSpPr>
        <p:spPr>
          <a:noFill/>
          <a:ln/>
        </p:spPr>
        <p:txBody>
          <a:bodyPr lIns="95654" tIns="46988" rIns="95654" bIns="46988"/>
          <a:lstStyle/>
          <a:p>
            <a:pPr eaLnBrk="1" hangingPunct="1"/>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7"/>
          <p:cNvSpPr>
            <a:spLocks noGrp="1" noChangeArrowheads="1"/>
          </p:cNvSpPr>
          <p:nvPr>
            <p:ph type="sldNum" sz="quarter" idx="5"/>
          </p:nvPr>
        </p:nvSpPr>
        <p:spPr>
          <a:noFill/>
        </p:spPr>
        <p:txBody>
          <a:bodyPr/>
          <a:lstStyle/>
          <a:p>
            <a:fld id="{82A855DC-9282-44F9-9E13-B0A13017C358}" type="slidenum">
              <a:rPr lang="en-CA" smtClean="0"/>
              <a:pPr/>
              <a:t>2</a:t>
            </a:fld>
            <a:endParaRPr lang="en-CA"/>
          </a:p>
        </p:txBody>
      </p:sp>
      <p:sp>
        <p:nvSpPr>
          <p:cNvPr id="113667" name="Rectangle 2"/>
          <p:cNvSpPr>
            <a:spLocks noChangeArrowheads="1"/>
          </p:cNvSpPr>
          <p:nvPr/>
        </p:nvSpPr>
        <p:spPr bwMode="auto">
          <a:xfrm>
            <a:off x="4144963" y="0"/>
            <a:ext cx="3170237" cy="479425"/>
          </a:xfrm>
          <a:prstGeom prst="rect">
            <a:avLst/>
          </a:prstGeom>
          <a:noFill/>
          <a:ln w="12700">
            <a:noFill/>
            <a:miter lim="800000"/>
            <a:headEnd/>
            <a:tailEnd/>
          </a:ln>
        </p:spPr>
        <p:txBody>
          <a:bodyPr wrap="none" anchor="ctr"/>
          <a:lstStyle/>
          <a:p>
            <a:endParaRPr lang="en-US"/>
          </a:p>
        </p:txBody>
      </p:sp>
      <p:sp>
        <p:nvSpPr>
          <p:cNvPr id="113668" name="Rectangle 3"/>
          <p:cNvSpPr>
            <a:spLocks noChangeArrowheads="1"/>
          </p:cNvSpPr>
          <p:nvPr/>
        </p:nvSpPr>
        <p:spPr bwMode="auto">
          <a:xfrm>
            <a:off x="4144963" y="9121775"/>
            <a:ext cx="3170237" cy="479425"/>
          </a:xfrm>
          <a:prstGeom prst="rect">
            <a:avLst/>
          </a:prstGeom>
          <a:noFill/>
          <a:ln w="12700">
            <a:noFill/>
            <a:miter lim="800000"/>
            <a:headEnd/>
            <a:tailEnd/>
          </a:ln>
        </p:spPr>
        <p:txBody>
          <a:bodyPr lIns="95654" tIns="46988" rIns="95654" bIns="46988" anchor="b"/>
          <a:lstStyle/>
          <a:p>
            <a:pPr algn="r" defTabSz="966788" eaLnBrk="0" hangingPunct="0"/>
            <a:r>
              <a:rPr lang="en-US" sz="1300">
                <a:latin typeface="Arial" pitchFamily="34" charset="0"/>
              </a:rPr>
              <a:t>6</a:t>
            </a:r>
          </a:p>
        </p:txBody>
      </p:sp>
      <p:sp>
        <p:nvSpPr>
          <p:cNvPr id="113669" name="Rectangle 4"/>
          <p:cNvSpPr>
            <a:spLocks noChangeArrowheads="1"/>
          </p:cNvSpPr>
          <p:nvPr/>
        </p:nvSpPr>
        <p:spPr bwMode="auto">
          <a:xfrm>
            <a:off x="0" y="9121775"/>
            <a:ext cx="3170238" cy="479425"/>
          </a:xfrm>
          <a:prstGeom prst="rect">
            <a:avLst/>
          </a:prstGeom>
          <a:noFill/>
          <a:ln w="12700">
            <a:noFill/>
            <a:miter lim="800000"/>
            <a:headEnd/>
            <a:tailEnd/>
          </a:ln>
        </p:spPr>
        <p:txBody>
          <a:bodyPr wrap="none" anchor="ctr"/>
          <a:lstStyle/>
          <a:p>
            <a:endParaRPr lang="en-US"/>
          </a:p>
        </p:txBody>
      </p:sp>
      <p:sp>
        <p:nvSpPr>
          <p:cNvPr id="113670" name="Rectangle 5"/>
          <p:cNvSpPr>
            <a:spLocks noChangeArrowheads="1"/>
          </p:cNvSpPr>
          <p:nvPr/>
        </p:nvSpPr>
        <p:spPr bwMode="auto">
          <a:xfrm>
            <a:off x="0" y="0"/>
            <a:ext cx="3170238" cy="479425"/>
          </a:xfrm>
          <a:prstGeom prst="rect">
            <a:avLst/>
          </a:prstGeom>
          <a:noFill/>
          <a:ln w="12700">
            <a:noFill/>
            <a:miter lim="800000"/>
            <a:headEnd/>
            <a:tailEnd/>
          </a:ln>
        </p:spPr>
        <p:txBody>
          <a:bodyPr wrap="none" anchor="ctr"/>
          <a:lstStyle/>
          <a:p>
            <a:endParaRPr lang="en-US"/>
          </a:p>
        </p:txBody>
      </p:sp>
      <p:sp>
        <p:nvSpPr>
          <p:cNvPr id="113671" name="Rectangle 6"/>
          <p:cNvSpPr>
            <a:spLocks noGrp="1" noRot="1" noChangeAspect="1" noChangeArrowheads="1" noTextEdit="1"/>
          </p:cNvSpPr>
          <p:nvPr>
            <p:ph type="sldImg"/>
          </p:nvPr>
        </p:nvSpPr>
        <p:spPr>
          <a:xfrm>
            <a:off x="1266825" y="727075"/>
            <a:ext cx="4781550" cy="3586163"/>
          </a:xfrm>
          <a:ln w="12700" cap="flat"/>
        </p:spPr>
      </p:sp>
      <p:sp>
        <p:nvSpPr>
          <p:cNvPr id="113672" name="Rectangle 7"/>
          <p:cNvSpPr>
            <a:spLocks noGrp="1" noChangeArrowheads="1"/>
          </p:cNvSpPr>
          <p:nvPr>
            <p:ph type="body" idx="1"/>
          </p:nvPr>
        </p:nvSpPr>
        <p:spPr>
          <a:noFill/>
          <a:ln/>
        </p:spPr>
        <p:txBody>
          <a:bodyPr lIns="95654" tIns="46988" rIns="95654" bIns="46988"/>
          <a:lstStyle/>
          <a:p>
            <a:pPr eaLnBrk="1" hangingPunct="1"/>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7"/>
          <p:cNvSpPr>
            <a:spLocks noGrp="1" noChangeArrowheads="1"/>
          </p:cNvSpPr>
          <p:nvPr>
            <p:ph type="sldNum" sz="quarter" idx="5"/>
          </p:nvPr>
        </p:nvSpPr>
        <p:spPr>
          <a:noFill/>
        </p:spPr>
        <p:txBody>
          <a:bodyPr/>
          <a:lstStyle/>
          <a:p>
            <a:fld id="{C0242F9F-2150-4753-902C-2A9AF96ED7C0}" type="slidenum">
              <a:rPr lang="en-CA" smtClean="0"/>
              <a:pPr/>
              <a:t>20</a:t>
            </a:fld>
            <a:endParaRPr lang="en-CA"/>
          </a:p>
        </p:txBody>
      </p:sp>
      <p:sp>
        <p:nvSpPr>
          <p:cNvPr id="133123" name="Rectangle 2"/>
          <p:cNvSpPr>
            <a:spLocks noChangeArrowheads="1"/>
          </p:cNvSpPr>
          <p:nvPr/>
        </p:nvSpPr>
        <p:spPr bwMode="auto">
          <a:xfrm>
            <a:off x="4144963" y="0"/>
            <a:ext cx="3170237" cy="479425"/>
          </a:xfrm>
          <a:prstGeom prst="rect">
            <a:avLst/>
          </a:prstGeom>
          <a:noFill/>
          <a:ln w="12700">
            <a:noFill/>
            <a:miter lim="800000"/>
            <a:headEnd/>
            <a:tailEnd/>
          </a:ln>
        </p:spPr>
        <p:txBody>
          <a:bodyPr wrap="none" anchor="ctr"/>
          <a:lstStyle/>
          <a:p>
            <a:endParaRPr lang="en-US"/>
          </a:p>
        </p:txBody>
      </p:sp>
      <p:sp>
        <p:nvSpPr>
          <p:cNvPr id="133124" name="Rectangle 3"/>
          <p:cNvSpPr>
            <a:spLocks noChangeArrowheads="1"/>
          </p:cNvSpPr>
          <p:nvPr/>
        </p:nvSpPr>
        <p:spPr bwMode="auto">
          <a:xfrm>
            <a:off x="4144963" y="9121775"/>
            <a:ext cx="3170237" cy="479425"/>
          </a:xfrm>
          <a:prstGeom prst="rect">
            <a:avLst/>
          </a:prstGeom>
          <a:noFill/>
          <a:ln w="12700">
            <a:noFill/>
            <a:miter lim="800000"/>
            <a:headEnd/>
            <a:tailEnd/>
          </a:ln>
        </p:spPr>
        <p:txBody>
          <a:bodyPr lIns="95654" tIns="46988" rIns="95654" bIns="46988" anchor="b"/>
          <a:lstStyle/>
          <a:p>
            <a:pPr algn="r" defTabSz="966788" eaLnBrk="0" hangingPunct="0"/>
            <a:r>
              <a:rPr lang="en-US" sz="1300">
                <a:latin typeface="Arial" pitchFamily="34" charset="0"/>
              </a:rPr>
              <a:t>6</a:t>
            </a:r>
          </a:p>
        </p:txBody>
      </p:sp>
      <p:sp>
        <p:nvSpPr>
          <p:cNvPr id="133125" name="Rectangle 4"/>
          <p:cNvSpPr>
            <a:spLocks noChangeArrowheads="1"/>
          </p:cNvSpPr>
          <p:nvPr/>
        </p:nvSpPr>
        <p:spPr bwMode="auto">
          <a:xfrm>
            <a:off x="0" y="9121775"/>
            <a:ext cx="3170238" cy="479425"/>
          </a:xfrm>
          <a:prstGeom prst="rect">
            <a:avLst/>
          </a:prstGeom>
          <a:noFill/>
          <a:ln w="12700">
            <a:noFill/>
            <a:miter lim="800000"/>
            <a:headEnd/>
            <a:tailEnd/>
          </a:ln>
        </p:spPr>
        <p:txBody>
          <a:bodyPr wrap="none" anchor="ctr"/>
          <a:lstStyle/>
          <a:p>
            <a:endParaRPr lang="en-US"/>
          </a:p>
        </p:txBody>
      </p:sp>
      <p:sp>
        <p:nvSpPr>
          <p:cNvPr id="133126" name="Rectangle 5"/>
          <p:cNvSpPr>
            <a:spLocks noChangeArrowheads="1"/>
          </p:cNvSpPr>
          <p:nvPr/>
        </p:nvSpPr>
        <p:spPr bwMode="auto">
          <a:xfrm>
            <a:off x="0" y="0"/>
            <a:ext cx="3170238" cy="479425"/>
          </a:xfrm>
          <a:prstGeom prst="rect">
            <a:avLst/>
          </a:prstGeom>
          <a:noFill/>
          <a:ln w="12700">
            <a:noFill/>
            <a:miter lim="800000"/>
            <a:headEnd/>
            <a:tailEnd/>
          </a:ln>
        </p:spPr>
        <p:txBody>
          <a:bodyPr wrap="none" anchor="ctr"/>
          <a:lstStyle/>
          <a:p>
            <a:endParaRPr lang="en-US"/>
          </a:p>
        </p:txBody>
      </p:sp>
      <p:sp>
        <p:nvSpPr>
          <p:cNvPr id="133127" name="Rectangle 6"/>
          <p:cNvSpPr>
            <a:spLocks noGrp="1" noRot="1" noChangeAspect="1" noChangeArrowheads="1" noTextEdit="1"/>
          </p:cNvSpPr>
          <p:nvPr>
            <p:ph type="sldImg"/>
          </p:nvPr>
        </p:nvSpPr>
        <p:spPr>
          <a:xfrm>
            <a:off x="1266825" y="727075"/>
            <a:ext cx="4781550" cy="3586163"/>
          </a:xfrm>
          <a:ln w="12700" cap="flat"/>
        </p:spPr>
      </p:sp>
      <p:sp>
        <p:nvSpPr>
          <p:cNvPr id="133128" name="Rectangle 7"/>
          <p:cNvSpPr>
            <a:spLocks noGrp="1" noChangeArrowheads="1"/>
          </p:cNvSpPr>
          <p:nvPr>
            <p:ph type="body" idx="1"/>
          </p:nvPr>
        </p:nvSpPr>
        <p:spPr>
          <a:noFill/>
          <a:ln/>
        </p:spPr>
        <p:txBody>
          <a:bodyPr lIns="95654" tIns="46988" rIns="95654" bIns="46988"/>
          <a:lstStyle/>
          <a:p>
            <a:pPr eaLnBrk="1" hangingPunct="1"/>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7"/>
          <p:cNvSpPr>
            <a:spLocks noGrp="1" noChangeArrowheads="1"/>
          </p:cNvSpPr>
          <p:nvPr>
            <p:ph type="sldNum" sz="quarter" idx="5"/>
          </p:nvPr>
        </p:nvSpPr>
        <p:spPr>
          <a:noFill/>
        </p:spPr>
        <p:txBody>
          <a:bodyPr/>
          <a:lstStyle/>
          <a:p>
            <a:fld id="{7EE4339F-4339-407F-B6D9-A6E99F01E3FC}" type="slidenum">
              <a:rPr lang="en-CA" smtClean="0"/>
              <a:pPr/>
              <a:t>21</a:t>
            </a:fld>
            <a:endParaRPr lang="en-CA"/>
          </a:p>
        </p:txBody>
      </p:sp>
      <p:sp>
        <p:nvSpPr>
          <p:cNvPr id="134147" name="Rectangle 2"/>
          <p:cNvSpPr>
            <a:spLocks noChangeArrowheads="1"/>
          </p:cNvSpPr>
          <p:nvPr/>
        </p:nvSpPr>
        <p:spPr bwMode="auto">
          <a:xfrm>
            <a:off x="4144963" y="0"/>
            <a:ext cx="3170237" cy="479425"/>
          </a:xfrm>
          <a:prstGeom prst="rect">
            <a:avLst/>
          </a:prstGeom>
          <a:noFill/>
          <a:ln w="12700">
            <a:noFill/>
            <a:miter lim="800000"/>
            <a:headEnd/>
            <a:tailEnd/>
          </a:ln>
        </p:spPr>
        <p:txBody>
          <a:bodyPr wrap="none" anchor="ctr"/>
          <a:lstStyle/>
          <a:p>
            <a:endParaRPr lang="en-US"/>
          </a:p>
        </p:txBody>
      </p:sp>
      <p:sp>
        <p:nvSpPr>
          <p:cNvPr id="134148" name="Rectangle 3"/>
          <p:cNvSpPr>
            <a:spLocks noChangeArrowheads="1"/>
          </p:cNvSpPr>
          <p:nvPr/>
        </p:nvSpPr>
        <p:spPr bwMode="auto">
          <a:xfrm>
            <a:off x="4144963" y="9121775"/>
            <a:ext cx="3170237" cy="479425"/>
          </a:xfrm>
          <a:prstGeom prst="rect">
            <a:avLst/>
          </a:prstGeom>
          <a:noFill/>
          <a:ln w="12700">
            <a:noFill/>
            <a:miter lim="800000"/>
            <a:headEnd/>
            <a:tailEnd/>
          </a:ln>
        </p:spPr>
        <p:txBody>
          <a:bodyPr lIns="95654" tIns="46988" rIns="95654" bIns="46988" anchor="b"/>
          <a:lstStyle/>
          <a:p>
            <a:pPr algn="r" defTabSz="966788" eaLnBrk="0" hangingPunct="0"/>
            <a:r>
              <a:rPr lang="en-US" sz="1300">
                <a:latin typeface="Arial" pitchFamily="34" charset="0"/>
              </a:rPr>
              <a:t>6</a:t>
            </a:r>
          </a:p>
        </p:txBody>
      </p:sp>
      <p:sp>
        <p:nvSpPr>
          <p:cNvPr id="134149" name="Rectangle 4"/>
          <p:cNvSpPr>
            <a:spLocks noChangeArrowheads="1"/>
          </p:cNvSpPr>
          <p:nvPr/>
        </p:nvSpPr>
        <p:spPr bwMode="auto">
          <a:xfrm>
            <a:off x="0" y="9121775"/>
            <a:ext cx="3170238" cy="479425"/>
          </a:xfrm>
          <a:prstGeom prst="rect">
            <a:avLst/>
          </a:prstGeom>
          <a:noFill/>
          <a:ln w="12700">
            <a:noFill/>
            <a:miter lim="800000"/>
            <a:headEnd/>
            <a:tailEnd/>
          </a:ln>
        </p:spPr>
        <p:txBody>
          <a:bodyPr wrap="none" anchor="ctr"/>
          <a:lstStyle/>
          <a:p>
            <a:endParaRPr lang="en-US"/>
          </a:p>
        </p:txBody>
      </p:sp>
      <p:sp>
        <p:nvSpPr>
          <p:cNvPr id="134150" name="Rectangle 5"/>
          <p:cNvSpPr>
            <a:spLocks noChangeArrowheads="1"/>
          </p:cNvSpPr>
          <p:nvPr/>
        </p:nvSpPr>
        <p:spPr bwMode="auto">
          <a:xfrm>
            <a:off x="0" y="0"/>
            <a:ext cx="3170238" cy="479425"/>
          </a:xfrm>
          <a:prstGeom prst="rect">
            <a:avLst/>
          </a:prstGeom>
          <a:noFill/>
          <a:ln w="12700">
            <a:noFill/>
            <a:miter lim="800000"/>
            <a:headEnd/>
            <a:tailEnd/>
          </a:ln>
        </p:spPr>
        <p:txBody>
          <a:bodyPr wrap="none" anchor="ctr"/>
          <a:lstStyle/>
          <a:p>
            <a:endParaRPr lang="en-US"/>
          </a:p>
        </p:txBody>
      </p:sp>
      <p:sp>
        <p:nvSpPr>
          <p:cNvPr id="134151" name="Rectangle 6"/>
          <p:cNvSpPr>
            <a:spLocks noGrp="1" noRot="1" noChangeAspect="1" noChangeArrowheads="1" noTextEdit="1"/>
          </p:cNvSpPr>
          <p:nvPr>
            <p:ph type="sldImg"/>
          </p:nvPr>
        </p:nvSpPr>
        <p:spPr>
          <a:xfrm>
            <a:off x="1266825" y="727075"/>
            <a:ext cx="4781550" cy="3586163"/>
          </a:xfrm>
          <a:ln w="12700" cap="flat"/>
        </p:spPr>
      </p:sp>
      <p:sp>
        <p:nvSpPr>
          <p:cNvPr id="134152" name="Rectangle 7"/>
          <p:cNvSpPr>
            <a:spLocks noGrp="1" noChangeArrowheads="1"/>
          </p:cNvSpPr>
          <p:nvPr>
            <p:ph type="body" idx="1"/>
          </p:nvPr>
        </p:nvSpPr>
        <p:spPr>
          <a:noFill/>
          <a:ln/>
        </p:spPr>
        <p:txBody>
          <a:bodyPr lIns="95654" tIns="46988" rIns="95654" bIns="46988"/>
          <a:lstStyle/>
          <a:p>
            <a:pPr eaLnBrk="1" hangingPunct="1"/>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7"/>
          <p:cNvSpPr>
            <a:spLocks noGrp="1" noChangeArrowheads="1"/>
          </p:cNvSpPr>
          <p:nvPr>
            <p:ph type="sldNum" sz="quarter" idx="5"/>
          </p:nvPr>
        </p:nvSpPr>
        <p:spPr>
          <a:noFill/>
        </p:spPr>
        <p:txBody>
          <a:bodyPr/>
          <a:lstStyle/>
          <a:p>
            <a:fld id="{C2CD9E27-0365-4198-B2A8-3DE2799694DF}" type="slidenum">
              <a:rPr lang="en-CA" smtClean="0"/>
              <a:pPr/>
              <a:t>22</a:t>
            </a:fld>
            <a:endParaRPr lang="en-CA"/>
          </a:p>
        </p:txBody>
      </p:sp>
      <p:sp>
        <p:nvSpPr>
          <p:cNvPr id="135171" name="Rectangle 2"/>
          <p:cNvSpPr>
            <a:spLocks noChangeArrowheads="1"/>
          </p:cNvSpPr>
          <p:nvPr/>
        </p:nvSpPr>
        <p:spPr bwMode="auto">
          <a:xfrm>
            <a:off x="4144963" y="0"/>
            <a:ext cx="3170237" cy="479425"/>
          </a:xfrm>
          <a:prstGeom prst="rect">
            <a:avLst/>
          </a:prstGeom>
          <a:noFill/>
          <a:ln w="12700">
            <a:noFill/>
            <a:miter lim="800000"/>
            <a:headEnd/>
            <a:tailEnd/>
          </a:ln>
        </p:spPr>
        <p:txBody>
          <a:bodyPr wrap="none" anchor="ctr"/>
          <a:lstStyle/>
          <a:p>
            <a:endParaRPr lang="en-US"/>
          </a:p>
        </p:txBody>
      </p:sp>
      <p:sp>
        <p:nvSpPr>
          <p:cNvPr id="135172" name="Rectangle 3"/>
          <p:cNvSpPr>
            <a:spLocks noChangeArrowheads="1"/>
          </p:cNvSpPr>
          <p:nvPr/>
        </p:nvSpPr>
        <p:spPr bwMode="auto">
          <a:xfrm>
            <a:off x="4144963" y="9121775"/>
            <a:ext cx="3170237" cy="479425"/>
          </a:xfrm>
          <a:prstGeom prst="rect">
            <a:avLst/>
          </a:prstGeom>
          <a:noFill/>
          <a:ln w="12700">
            <a:noFill/>
            <a:miter lim="800000"/>
            <a:headEnd/>
            <a:tailEnd/>
          </a:ln>
        </p:spPr>
        <p:txBody>
          <a:bodyPr lIns="95654" tIns="46988" rIns="95654" bIns="46988" anchor="b"/>
          <a:lstStyle/>
          <a:p>
            <a:pPr algn="r" defTabSz="966788" eaLnBrk="0" hangingPunct="0"/>
            <a:r>
              <a:rPr lang="en-US" sz="1300">
                <a:latin typeface="Arial" pitchFamily="34" charset="0"/>
              </a:rPr>
              <a:t>6</a:t>
            </a:r>
          </a:p>
        </p:txBody>
      </p:sp>
      <p:sp>
        <p:nvSpPr>
          <p:cNvPr id="135173" name="Rectangle 4"/>
          <p:cNvSpPr>
            <a:spLocks noChangeArrowheads="1"/>
          </p:cNvSpPr>
          <p:nvPr/>
        </p:nvSpPr>
        <p:spPr bwMode="auto">
          <a:xfrm>
            <a:off x="0" y="9121775"/>
            <a:ext cx="3170238" cy="479425"/>
          </a:xfrm>
          <a:prstGeom prst="rect">
            <a:avLst/>
          </a:prstGeom>
          <a:noFill/>
          <a:ln w="12700">
            <a:noFill/>
            <a:miter lim="800000"/>
            <a:headEnd/>
            <a:tailEnd/>
          </a:ln>
        </p:spPr>
        <p:txBody>
          <a:bodyPr wrap="none" anchor="ctr"/>
          <a:lstStyle/>
          <a:p>
            <a:endParaRPr lang="en-US"/>
          </a:p>
        </p:txBody>
      </p:sp>
      <p:sp>
        <p:nvSpPr>
          <p:cNvPr id="135174" name="Rectangle 5"/>
          <p:cNvSpPr>
            <a:spLocks noChangeArrowheads="1"/>
          </p:cNvSpPr>
          <p:nvPr/>
        </p:nvSpPr>
        <p:spPr bwMode="auto">
          <a:xfrm>
            <a:off x="0" y="0"/>
            <a:ext cx="3170238" cy="479425"/>
          </a:xfrm>
          <a:prstGeom prst="rect">
            <a:avLst/>
          </a:prstGeom>
          <a:noFill/>
          <a:ln w="12700">
            <a:noFill/>
            <a:miter lim="800000"/>
            <a:headEnd/>
            <a:tailEnd/>
          </a:ln>
        </p:spPr>
        <p:txBody>
          <a:bodyPr wrap="none" anchor="ctr"/>
          <a:lstStyle/>
          <a:p>
            <a:endParaRPr lang="en-US"/>
          </a:p>
        </p:txBody>
      </p:sp>
      <p:sp>
        <p:nvSpPr>
          <p:cNvPr id="135175" name="Rectangle 6"/>
          <p:cNvSpPr>
            <a:spLocks noGrp="1" noRot="1" noChangeAspect="1" noChangeArrowheads="1" noTextEdit="1"/>
          </p:cNvSpPr>
          <p:nvPr>
            <p:ph type="sldImg"/>
          </p:nvPr>
        </p:nvSpPr>
        <p:spPr>
          <a:xfrm>
            <a:off x="1266825" y="727075"/>
            <a:ext cx="4781550" cy="3586163"/>
          </a:xfrm>
          <a:ln w="12700" cap="flat"/>
        </p:spPr>
      </p:sp>
      <p:sp>
        <p:nvSpPr>
          <p:cNvPr id="135176" name="Rectangle 7"/>
          <p:cNvSpPr>
            <a:spLocks noGrp="1" noChangeArrowheads="1"/>
          </p:cNvSpPr>
          <p:nvPr>
            <p:ph type="body" idx="1"/>
          </p:nvPr>
        </p:nvSpPr>
        <p:spPr>
          <a:noFill/>
          <a:ln/>
        </p:spPr>
        <p:txBody>
          <a:bodyPr lIns="95654" tIns="46988" rIns="95654" bIns="46988"/>
          <a:lstStyle/>
          <a:p>
            <a:pPr eaLnBrk="1" hangingPunct="1"/>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7"/>
          <p:cNvSpPr>
            <a:spLocks noGrp="1" noChangeArrowheads="1"/>
          </p:cNvSpPr>
          <p:nvPr>
            <p:ph type="sldNum" sz="quarter" idx="5"/>
          </p:nvPr>
        </p:nvSpPr>
        <p:spPr>
          <a:noFill/>
        </p:spPr>
        <p:txBody>
          <a:bodyPr/>
          <a:lstStyle/>
          <a:p>
            <a:fld id="{76C0DA51-8C13-4708-B56A-50B78E2B877C}" type="slidenum">
              <a:rPr lang="en-CA" smtClean="0"/>
              <a:pPr/>
              <a:t>23</a:t>
            </a:fld>
            <a:endParaRPr lang="en-CA"/>
          </a:p>
        </p:txBody>
      </p:sp>
      <p:sp>
        <p:nvSpPr>
          <p:cNvPr id="136195" name="Rectangle 2"/>
          <p:cNvSpPr>
            <a:spLocks noChangeArrowheads="1"/>
          </p:cNvSpPr>
          <p:nvPr/>
        </p:nvSpPr>
        <p:spPr bwMode="auto">
          <a:xfrm>
            <a:off x="4144963" y="0"/>
            <a:ext cx="3170237" cy="479425"/>
          </a:xfrm>
          <a:prstGeom prst="rect">
            <a:avLst/>
          </a:prstGeom>
          <a:noFill/>
          <a:ln w="12700">
            <a:noFill/>
            <a:miter lim="800000"/>
            <a:headEnd/>
            <a:tailEnd/>
          </a:ln>
        </p:spPr>
        <p:txBody>
          <a:bodyPr wrap="none" anchor="ctr"/>
          <a:lstStyle/>
          <a:p>
            <a:endParaRPr lang="en-US"/>
          </a:p>
        </p:txBody>
      </p:sp>
      <p:sp>
        <p:nvSpPr>
          <p:cNvPr id="136196" name="Rectangle 3"/>
          <p:cNvSpPr>
            <a:spLocks noChangeArrowheads="1"/>
          </p:cNvSpPr>
          <p:nvPr/>
        </p:nvSpPr>
        <p:spPr bwMode="auto">
          <a:xfrm>
            <a:off x="4144963" y="9121775"/>
            <a:ext cx="3170237" cy="479425"/>
          </a:xfrm>
          <a:prstGeom prst="rect">
            <a:avLst/>
          </a:prstGeom>
          <a:noFill/>
          <a:ln w="12700">
            <a:noFill/>
            <a:miter lim="800000"/>
            <a:headEnd/>
            <a:tailEnd/>
          </a:ln>
        </p:spPr>
        <p:txBody>
          <a:bodyPr lIns="95654" tIns="46988" rIns="95654" bIns="46988" anchor="b"/>
          <a:lstStyle/>
          <a:p>
            <a:pPr algn="r" defTabSz="966788" eaLnBrk="0" hangingPunct="0"/>
            <a:r>
              <a:rPr lang="en-US" sz="1300">
                <a:latin typeface="Arial" pitchFamily="34" charset="0"/>
              </a:rPr>
              <a:t>6</a:t>
            </a:r>
          </a:p>
        </p:txBody>
      </p:sp>
      <p:sp>
        <p:nvSpPr>
          <p:cNvPr id="136197" name="Rectangle 4"/>
          <p:cNvSpPr>
            <a:spLocks noChangeArrowheads="1"/>
          </p:cNvSpPr>
          <p:nvPr/>
        </p:nvSpPr>
        <p:spPr bwMode="auto">
          <a:xfrm>
            <a:off x="0" y="9121775"/>
            <a:ext cx="3170238" cy="479425"/>
          </a:xfrm>
          <a:prstGeom prst="rect">
            <a:avLst/>
          </a:prstGeom>
          <a:noFill/>
          <a:ln w="12700">
            <a:noFill/>
            <a:miter lim="800000"/>
            <a:headEnd/>
            <a:tailEnd/>
          </a:ln>
        </p:spPr>
        <p:txBody>
          <a:bodyPr wrap="none" anchor="ctr"/>
          <a:lstStyle/>
          <a:p>
            <a:endParaRPr lang="en-US"/>
          </a:p>
        </p:txBody>
      </p:sp>
      <p:sp>
        <p:nvSpPr>
          <p:cNvPr id="136198" name="Rectangle 5"/>
          <p:cNvSpPr>
            <a:spLocks noChangeArrowheads="1"/>
          </p:cNvSpPr>
          <p:nvPr/>
        </p:nvSpPr>
        <p:spPr bwMode="auto">
          <a:xfrm>
            <a:off x="0" y="0"/>
            <a:ext cx="3170238" cy="479425"/>
          </a:xfrm>
          <a:prstGeom prst="rect">
            <a:avLst/>
          </a:prstGeom>
          <a:noFill/>
          <a:ln w="12700">
            <a:noFill/>
            <a:miter lim="800000"/>
            <a:headEnd/>
            <a:tailEnd/>
          </a:ln>
        </p:spPr>
        <p:txBody>
          <a:bodyPr wrap="none" anchor="ctr"/>
          <a:lstStyle/>
          <a:p>
            <a:endParaRPr lang="en-US"/>
          </a:p>
        </p:txBody>
      </p:sp>
      <p:sp>
        <p:nvSpPr>
          <p:cNvPr id="136199" name="Rectangle 6"/>
          <p:cNvSpPr>
            <a:spLocks noGrp="1" noRot="1" noChangeAspect="1" noChangeArrowheads="1" noTextEdit="1"/>
          </p:cNvSpPr>
          <p:nvPr>
            <p:ph type="sldImg"/>
          </p:nvPr>
        </p:nvSpPr>
        <p:spPr>
          <a:xfrm>
            <a:off x="1266825" y="727075"/>
            <a:ext cx="4781550" cy="3586163"/>
          </a:xfrm>
          <a:ln w="12700" cap="flat"/>
        </p:spPr>
      </p:sp>
      <p:sp>
        <p:nvSpPr>
          <p:cNvPr id="136200" name="Rectangle 7"/>
          <p:cNvSpPr>
            <a:spLocks noGrp="1" noChangeArrowheads="1"/>
          </p:cNvSpPr>
          <p:nvPr>
            <p:ph type="body" idx="1"/>
          </p:nvPr>
        </p:nvSpPr>
        <p:spPr>
          <a:noFill/>
          <a:ln/>
        </p:spPr>
        <p:txBody>
          <a:bodyPr lIns="95654" tIns="46988" rIns="95654" bIns="46988"/>
          <a:lstStyle/>
          <a:p>
            <a:pPr eaLnBrk="1" hangingPunct="1"/>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7"/>
          <p:cNvSpPr>
            <a:spLocks noGrp="1" noChangeArrowheads="1"/>
          </p:cNvSpPr>
          <p:nvPr>
            <p:ph type="sldNum" sz="quarter" idx="5"/>
          </p:nvPr>
        </p:nvSpPr>
        <p:spPr>
          <a:noFill/>
        </p:spPr>
        <p:txBody>
          <a:bodyPr/>
          <a:lstStyle/>
          <a:p>
            <a:fld id="{9D3BB7C8-39A4-417A-A497-D98D509571E0}" type="slidenum">
              <a:rPr lang="en-CA" smtClean="0"/>
              <a:pPr/>
              <a:t>24</a:t>
            </a:fld>
            <a:endParaRPr lang="en-CA"/>
          </a:p>
        </p:txBody>
      </p:sp>
      <p:sp>
        <p:nvSpPr>
          <p:cNvPr id="137219" name="Rectangle 2"/>
          <p:cNvSpPr>
            <a:spLocks noChangeArrowheads="1"/>
          </p:cNvSpPr>
          <p:nvPr/>
        </p:nvSpPr>
        <p:spPr bwMode="auto">
          <a:xfrm>
            <a:off x="4144963" y="0"/>
            <a:ext cx="3170237" cy="479425"/>
          </a:xfrm>
          <a:prstGeom prst="rect">
            <a:avLst/>
          </a:prstGeom>
          <a:noFill/>
          <a:ln w="12700">
            <a:noFill/>
            <a:miter lim="800000"/>
            <a:headEnd/>
            <a:tailEnd/>
          </a:ln>
        </p:spPr>
        <p:txBody>
          <a:bodyPr wrap="none" anchor="ctr"/>
          <a:lstStyle/>
          <a:p>
            <a:endParaRPr lang="en-US"/>
          </a:p>
        </p:txBody>
      </p:sp>
      <p:sp>
        <p:nvSpPr>
          <p:cNvPr id="137220" name="Rectangle 3"/>
          <p:cNvSpPr>
            <a:spLocks noChangeArrowheads="1"/>
          </p:cNvSpPr>
          <p:nvPr/>
        </p:nvSpPr>
        <p:spPr bwMode="auto">
          <a:xfrm>
            <a:off x="4144963" y="9121775"/>
            <a:ext cx="3170237" cy="479425"/>
          </a:xfrm>
          <a:prstGeom prst="rect">
            <a:avLst/>
          </a:prstGeom>
          <a:noFill/>
          <a:ln w="12700">
            <a:noFill/>
            <a:miter lim="800000"/>
            <a:headEnd/>
            <a:tailEnd/>
          </a:ln>
        </p:spPr>
        <p:txBody>
          <a:bodyPr lIns="95654" tIns="46988" rIns="95654" bIns="46988" anchor="b"/>
          <a:lstStyle/>
          <a:p>
            <a:pPr algn="r" defTabSz="966788" eaLnBrk="0" hangingPunct="0"/>
            <a:r>
              <a:rPr lang="en-US" sz="1300">
                <a:latin typeface="Arial" pitchFamily="34" charset="0"/>
              </a:rPr>
              <a:t>6</a:t>
            </a:r>
          </a:p>
        </p:txBody>
      </p:sp>
      <p:sp>
        <p:nvSpPr>
          <p:cNvPr id="137221" name="Rectangle 4"/>
          <p:cNvSpPr>
            <a:spLocks noChangeArrowheads="1"/>
          </p:cNvSpPr>
          <p:nvPr/>
        </p:nvSpPr>
        <p:spPr bwMode="auto">
          <a:xfrm>
            <a:off x="0" y="9121775"/>
            <a:ext cx="3170238" cy="479425"/>
          </a:xfrm>
          <a:prstGeom prst="rect">
            <a:avLst/>
          </a:prstGeom>
          <a:noFill/>
          <a:ln w="12700">
            <a:noFill/>
            <a:miter lim="800000"/>
            <a:headEnd/>
            <a:tailEnd/>
          </a:ln>
        </p:spPr>
        <p:txBody>
          <a:bodyPr wrap="none" anchor="ctr"/>
          <a:lstStyle/>
          <a:p>
            <a:endParaRPr lang="en-US"/>
          </a:p>
        </p:txBody>
      </p:sp>
      <p:sp>
        <p:nvSpPr>
          <p:cNvPr id="137222" name="Rectangle 5"/>
          <p:cNvSpPr>
            <a:spLocks noChangeArrowheads="1"/>
          </p:cNvSpPr>
          <p:nvPr/>
        </p:nvSpPr>
        <p:spPr bwMode="auto">
          <a:xfrm>
            <a:off x="0" y="0"/>
            <a:ext cx="3170238" cy="479425"/>
          </a:xfrm>
          <a:prstGeom prst="rect">
            <a:avLst/>
          </a:prstGeom>
          <a:noFill/>
          <a:ln w="12700">
            <a:noFill/>
            <a:miter lim="800000"/>
            <a:headEnd/>
            <a:tailEnd/>
          </a:ln>
        </p:spPr>
        <p:txBody>
          <a:bodyPr wrap="none" anchor="ctr"/>
          <a:lstStyle/>
          <a:p>
            <a:endParaRPr lang="en-US"/>
          </a:p>
        </p:txBody>
      </p:sp>
      <p:sp>
        <p:nvSpPr>
          <p:cNvPr id="137223" name="Rectangle 6"/>
          <p:cNvSpPr>
            <a:spLocks noGrp="1" noRot="1" noChangeAspect="1" noChangeArrowheads="1" noTextEdit="1"/>
          </p:cNvSpPr>
          <p:nvPr>
            <p:ph type="sldImg"/>
          </p:nvPr>
        </p:nvSpPr>
        <p:spPr>
          <a:xfrm>
            <a:off x="1266825" y="727075"/>
            <a:ext cx="4781550" cy="3586163"/>
          </a:xfrm>
          <a:ln w="12700" cap="flat"/>
        </p:spPr>
      </p:sp>
      <p:sp>
        <p:nvSpPr>
          <p:cNvPr id="137224" name="Rectangle 7"/>
          <p:cNvSpPr>
            <a:spLocks noGrp="1" noChangeArrowheads="1"/>
          </p:cNvSpPr>
          <p:nvPr>
            <p:ph type="body" idx="1"/>
          </p:nvPr>
        </p:nvSpPr>
        <p:spPr>
          <a:noFill/>
          <a:ln/>
        </p:spPr>
        <p:txBody>
          <a:bodyPr lIns="95654" tIns="46988" rIns="95654" bIns="46988"/>
          <a:lstStyle/>
          <a:p>
            <a:pPr eaLnBrk="1" hangingPunct="1"/>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7"/>
          <p:cNvSpPr>
            <a:spLocks noGrp="1" noChangeArrowheads="1"/>
          </p:cNvSpPr>
          <p:nvPr>
            <p:ph type="sldNum" sz="quarter" idx="5"/>
          </p:nvPr>
        </p:nvSpPr>
        <p:spPr>
          <a:noFill/>
        </p:spPr>
        <p:txBody>
          <a:bodyPr/>
          <a:lstStyle/>
          <a:p>
            <a:fld id="{4D3F8845-E29C-44BE-A7E1-10E2B562213C}" type="slidenum">
              <a:rPr lang="en-CA" smtClean="0"/>
              <a:pPr/>
              <a:t>25</a:t>
            </a:fld>
            <a:endParaRPr lang="en-CA"/>
          </a:p>
        </p:txBody>
      </p:sp>
      <p:sp>
        <p:nvSpPr>
          <p:cNvPr id="138243" name="Rectangle 2"/>
          <p:cNvSpPr>
            <a:spLocks noChangeArrowheads="1"/>
          </p:cNvSpPr>
          <p:nvPr/>
        </p:nvSpPr>
        <p:spPr bwMode="auto">
          <a:xfrm>
            <a:off x="4144963" y="0"/>
            <a:ext cx="3170237" cy="479425"/>
          </a:xfrm>
          <a:prstGeom prst="rect">
            <a:avLst/>
          </a:prstGeom>
          <a:noFill/>
          <a:ln w="12700">
            <a:noFill/>
            <a:miter lim="800000"/>
            <a:headEnd/>
            <a:tailEnd/>
          </a:ln>
        </p:spPr>
        <p:txBody>
          <a:bodyPr wrap="none" anchor="ctr"/>
          <a:lstStyle/>
          <a:p>
            <a:endParaRPr lang="en-US"/>
          </a:p>
        </p:txBody>
      </p:sp>
      <p:sp>
        <p:nvSpPr>
          <p:cNvPr id="138244" name="Rectangle 3"/>
          <p:cNvSpPr>
            <a:spLocks noChangeArrowheads="1"/>
          </p:cNvSpPr>
          <p:nvPr/>
        </p:nvSpPr>
        <p:spPr bwMode="auto">
          <a:xfrm>
            <a:off x="4144963" y="9121775"/>
            <a:ext cx="3170237" cy="479425"/>
          </a:xfrm>
          <a:prstGeom prst="rect">
            <a:avLst/>
          </a:prstGeom>
          <a:noFill/>
          <a:ln w="12700">
            <a:noFill/>
            <a:miter lim="800000"/>
            <a:headEnd/>
            <a:tailEnd/>
          </a:ln>
        </p:spPr>
        <p:txBody>
          <a:bodyPr lIns="95654" tIns="46988" rIns="95654" bIns="46988" anchor="b"/>
          <a:lstStyle/>
          <a:p>
            <a:pPr algn="r" defTabSz="966788" eaLnBrk="0" hangingPunct="0"/>
            <a:r>
              <a:rPr lang="en-US" sz="1300">
                <a:latin typeface="Arial" pitchFamily="34" charset="0"/>
              </a:rPr>
              <a:t>6</a:t>
            </a:r>
          </a:p>
        </p:txBody>
      </p:sp>
      <p:sp>
        <p:nvSpPr>
          <p:cNvPr id="138245" name="Rectangle 4"/>
          <p:cNvSpPr>
            <a:spLocks noChangeArrowheads="1"/>
          </p:cNvSpPr>
          <p:nvPr/>
        </p:nvSpPr>
        <p:spPr bwMode="auto">
          <a:xfrm>
            <a:off x="0" y="9121775"/>
            <a:ext cx="3170238" cy="479425"/>
          </a:xfrm>
          <a:prstGeom prst="rect">
            <a:avLst/>
          </a:prstGeom>
          <a:noFill/>
          <a:ln w="12700">
            <a:noFill/>
            <a:miter lim="800000"/>
            <a:headEnd/>
            <a:tailEnd/>
          </a:ln>
        </p:spPr>
        <p:txBody>
          <a:bodyPr wrap="none" anchor="ctr"/>
          <a:lstStyle/>
          <a:p>
            <a:endParaRPr lang="en-US"/>
          </a:p>
        </p:txBody>
      </p:sp>
      <p:sp>
        <p:nvSpPr>
          <p:cNvPr id="138246" name="Rectangle 5"/>
          <p:cNvSpPr>
            <a:spLocks noChangeArrowheads="1"/>
          </p:cNvSpPr>
          <p:nvPr/>
        </p:nvSpPr>
        <p:spPr bwMode="auto">
          <a:xfrm>
            <a:off x="0" y="0"/>
            <a:ext cx="3170238" cy="479425"/>
          </a:xfrm>
          <a:prstGeom prst="rect">
            <a:avLst/>
          </a:prstGeom>
          <a:noFill/>
          <a:ln w="12700">
            <a:noFill/>
            <a:miter lim="800000"/>
            <a:headEnd/>
            <a:tailEnd/>
          </a:ln>
        </p:spPr>
        <p:txBody>
          <a:bodyPr wrap="none" anchor="ctr"/>
          <a:lstStyle/>
          <a:p>
            <a:endParaRPr lang="en-US"/>
          </a:p>
        </p:txBody>
      </p:sp>
      <p:sp>
        <p:nvSpPr>
          <p:cNvPr id="138247" name="Rectangle 6"/>
          <p:cNvSpPr>
            <a:spLocks noGrp="1" noRot="1" noChangeAspect="1" noChangeArrowheads="1" noTextEdit="1"/>
          </p:cNvSpPr>
          <p:nvPr>
            <p:ph type="sldImg"/>
          </p:nvPr>
        </p:nvSpPr>
        <p:spPr>
          <a:xfrm>
            <a:off x="1266825" y="727075"/>
            <a:ext cx="4781550" cy="3586163"/>
          </a:xfrm>
          <a:ln w="12700" cap="flat"/>
        </p:spPr>
      </p:sp>
      <p:sp>
        <p:nvSpPr>
          <p:cNvPr id="138248" name="Rectangle 7"/>
          <p:cNvSpPr>
            <a:spLocks noGrp="1" noChangeArrowheads="1"/>
          </p:cNvSpPr>
          <p:nvPr>
            <p:ph type="body" idx="1"/>
          </p:nvPr>
        </p:nvSpPr>
        <p:spPr>
          <a:noFill/>
          <a:ln/>
        </p:spPr>
        <p:txBody>
          <a:bodyPr lIns="95654" tIns="46988" rIns="95654" bIns="46988"/>
          <a:lstStyle/>
          <a:p>
            <a:pPr eaLnBrk="1" hangingPunct="1"/>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7"/>
          <p:cNvSpPr>
            <a:spLocks noGrp="1" noChangeArrowheads="1"/>
          </p:cNvSpPr>
          <p:nvPr>
            <p:ph type="sldNum" sz="quarter" idx="5"/>
          </p:nvPr>
        </p:nvSpPr>
        <p:spPr>
          <a:noFill/>
        </p:spPr>
        <p:txBody>
          <a:bodyPr/>
          <a:lstStyle/>
          <a:p>
            <a:fld id="{58D10A0F-3636-4685-AF63-FE05099B70A9}" type="slidenum">
              <a:rPr lang="en-CA" smtClean="0"/>
              <a:pPr/>
              <a:t>26</a:t>
            </a:fld>
            <a:endParaRPr lang="en-CA"/>
          </a:p>
        </p:txBody>
      </p:sp>
      <p:sp>
        <p:nvSpPr>
          <p:cNvPr id="139267" name="Rectangle 2"/>
          <p:cNvSpPr>
            <a:spLocks noChangeArrowheads="1"/>
          </p:cNvSpPr>
          <p:nvPr/>
        </p:nvSpPr>
        <p:spPr bwMode="auto">
          <a:xfrm>
            <a:off x="4144963" y="0"/>
            <a:ext cx="3170237" cy="479425"/>
          </a:xfrm>
          <a:prstGeom prst="rect">
            <a:avLst/>
          </a:prstGeom>
          <a:noFill/>
          <a:ln w="12700">
            <a:noFill/>
            <a:miter lim="800000"/>
            <a:headEnd/>
            <a:tailEnd/>
          </a:ln>
        </p:spPr>
        <p:txBody>
          <a:bodyPr wrap="none" anchor="ctr"/>
          <a:lstStyle/>
          <a:p>
            <a:endParaRPr lang="en-US"/>
          </a:p>
        </p:txBody>
      </p:sp>
      <p:sp>
        <p:nvSpPr>
          <p:cNvPr id="139268" name="Rectangle 3"/>
          <p:cNvSpPr>
            <a:spLocks noChangeArrowheads="1"/>
          </p:cNvSpPr>
          <p:nvPr/>
        </p:nvSpPr>
        <p:spPr bwMode="auto">
          <a:xfrm>
            <a:off x="4144963" y="9121775"/>
            <a:ext cx="3170237" cy="479425"/>
          </a:xfrm>
          <a:prstGeom prst="rect">
            <a:avLst/>
          </a:prstGeom>
          <a:noFill/>
          <a:ln w="12700">
            <a:noFill/>
            <a:miter lim="800000"/>
            <a:headEnd/>
            <a:tailEnd/>
          </a:ln>
        </p:spPr>
        <p:txBody>
          <a:bodyPr lIns="95654" tIns="46988" rIns="95654" bIns="46988" anchor="b"/>
          <a:lstStyle/>
          <a:p>
            <a:pPr algn="r" defTabSz="966788" eaLnBrk="0" hangingPunct="0"/>
            <a:r>
              <a:rPr lang="en-US" sz="1300">
                <a:latin typeface="Arial" pitchFamily="34" charset="0"/>
              </a:rPr>
              <a:t>6</a:t>
            </a:r>
          </a:p>
        </p:txBody>
      </p:sp>
      <p:sp>
        <p:nvSpPr>
          <p:cNvPr id="139269" name="Rectangle 4"/>
          <p:cNvSpPr>
            <a:spLocks noChangeArrowheads="1"/>
          </p:cNvSpPr>
          <p:nvPr/>
        </p:nvSpPr>
        <p:spPr bwMode="auto">
          <a:xfrm>
            <a:off x="0" y="9121775"/>
            <a:ext cx="3170238" cy="479425"/>
          </a:xfrm>
          <a:prstGeom prst="rect">
            <a:avLst/>
          </a:prstGeom>
          <a:noFill/>
          <a:ln w="12700">
            <a:noFill/>
            <a:miter lim="800000"/>
            <a:headEnd/>
            <a:tailEnd/>
          </a:ln>
        </p:spPr>
        <p:txBody>
          <a:bodyPr wrap="none" anchor="ctr"/>
          <a:lstStyle/>
          <a:p>
            <a:endParaRPr lang="en-US"/>
          </a:p>
        </p:txBody>
      </p:sp>
      <p:sp>
        <p:nvSpPr>
          <p:cNvPr id="139270" name="Rectangle 5"/>
          <p:cNvSpPr>
            <a:spLocks noChangeArrowheads="1"/>
          </p:cNvSpPr>
          <p:nvPr/>
        </p:nvSpPr>
        <p:spPr bwMode="auto">
          <a:xfrm>
            <a:off x="0" y="0"/>
            <a:ext cx="3170238" cy="479425"/>
          </a:xfrm>
          <a:prstGeom prst="rect">
            <a:avLst/>
          </a:prstGeom>
          <a:noFill/>
          <a:ln w="12700">
            <a:noFill/>
            <a:miter lim="800000"/>
            <a:headEnd/>
            <a:tailEnd/>
          </a:ln>
        </p:spPr>
        <p:txBody>
          <a:bodyPr wrap="none" anchor="ctr"/>
          <a:lstStyle/>
          <a:p>
            <a:endParaRPr lang="en-US"/>
          </a:p>
        </p:txBody>
      </p:sp>
      <p:sp>
        <p:nvSpPr>
          <p:cNvPr id="139271" name="Rectangle 6"/>
          <p:cNvSpPr>
            <a:spLocks noGrp="1" noRot="1" noChangeAspect="1" noChangeArrowheads="1" noTextEdit="1"/>
          </p:cNvSpPr>
          <p:nvPr>
            <p:ph type="sldImg"/>
          </p:nvPr>
        </p:nvSpPr>
        <p:spPr>
          <a:xfrm>
            <a:off x="1266825" y="727075"/>
            <a:ext cx="4781550" cy="3586163"/>
          </a:xfrm>
          <a:ln w="12700" cap="flat"/>
        </p:spPr>
      </p:sp>
      <p:sp>
        <p:nvSpPr>
          <p:cNvPr id="139272" name="Rectangle 7"/>
          <p:cNvSpPr>
            <a:spLocks noGrp="1" noChangeArrowheads="1"/>
          </p:cNvSpPr>
          <p:nvPr>
            <p:ph type="body" idx="1"/>
          </p:nvPr>
        </p:nvSpPr>
        <p:spPr>
          <a:noFill/>
          <a:ln/>
        </p:spPr>
        <p:txBody>
          <a:bodyPr lIns="95654" tIns="46988" rIns="95654" bIns="46988"/>
          <a:lstStyle/>
          <a:p>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7"/>
          <p:cNvSpPr>
            <a:spLocks noGrp="1" noChangeArrowheads="1"/>
          </p:cNvSpPr>
          <p:nvPr>
            <p:ph type="sldNum" sz="quarter" idx="5"/>
          </p:nvPr>
        </p:nvSpPr>
        <p:spPr>
          <a:noFill/>
        </p:spPr>
        <p:txBody>
          <a:bodyPr/>
          <a:lstStyle/>
          <a:p>
            <a:fld id="{5EE596F7-60C0-4A52-990E-9F270F637E38}" type="slidenum">
              <a:rPr lang="en-CA" smtClean="0"/>
              <a:pPr/>
              <a:t>27</a:t>
            </a:fld>
            <a:endParaRPr lang="en-CA"/>
          </a:p>
        </p:txBody>
      </p:sp>
      <p:sp>
        <p:nvSpPr>
          <p:cNvPr id="140291" name="Rectangle 2"/>
          <p:cNvSpPr>
            <a:spLocks noChangeArrowheads="1"/>
          </p:cNvSpPr>
          <p:nvPr/>
        </p:nvSpPr>
        <p:spPr bwMode="auto">
          <a:xfrm>
            <a:off x="4144963" y="0"/>
            <a:ext cx="3170237" cy="479425"/>
          </a:xfrm>
          <a:prstGeom prst="rect">
            <a:avLst/>
          </a:prstGeom>
          <a:noFill/>
          <a:ln w="12700">
            <a:noFill/>
            <a:miter lim="800000"/>
            <a:headEnd/>
            <a:tailEnd/>
          </a:ln>
        </p:spPr>
        <p:txBody>
          <a:bodyPr wrap="none" anchor="ctr"/>
          <a:lstStyle/>
          <a:p>
            <a:endParaRPr lang="en-US"/>
          </a:p>
        </p:txBody>
      </p:sp>
      <p:sp>
        <p:nvSpPr>
          <p:cNvPr id="140292" name="Rectangle 3"/>
          <p:cNvSpPr>
            <a:spLocks noChangeArrowheads="1"/>
          </p:cNvSpPr>
          <p:nvPr/>
        </p:nvSpPr>
        <p:spPr bwMode="auto">
          <a:xfrm>
            <a:off x="4144963" y="9121775"/>
            <a:ext cx="3170237" cy="479425"/>
          </a:xfrm>
          <a:prstGeom prst="rect">
            <a:avLst/>
          </a:prstGeom>
          <a:noFill/>
          <a:ln w="12700">
            <a:noFill/>
            <a:miter lim="800000"/>
            <a:headEnd/>
            <a:tailEnd/>
          </a:ln>
        </p:spPr>
        <p:txBody>
          <a:bodyPr lIns="95654" tIns="46988" rIns="95654" bIns="46988" anchor="b"/>
          <a:lstStyle/>
          <a:p>
            <a:pPr algn="r" defTabSz="966788" eaLnBrk="0" hangingPunct="0"/>
            <a:r>
              <a:rPr lang="en-US" sz="1300">
                <a:latin typeface="Arial" pitchFamily="34" charset="0"/>
              </a:rPr>
              <a:t>6</a:t>
            </a:r>
          </a:p>
        </p:txBody>
      </p:sp>
      <p:sp>
        <p:nvSpPr>
          <p:cNvPr id="140293" name="Rectangle 4"/>
          <p:cNvSpPr>
            <a:spLocks noChangeArrowheads="1"/>
          </p:cNvSpPr>
          <p:nvPr/>
        </p:nvSpPr>
        <p:spPr bwMode="auto">
          <a:xfrm>
            <a:off x="0" y="9121775"/>
            <a:ext cx="3170238" cy="479425"/>
          </a:xfrm>
          <a:prstGeom prst="rect">
            <a:avLst/>
          </a:prstGeom>
          <a:noFill/>
          <a:ln w="12700">
            <a:noFill/>
            <a:miter lim="800000"/>
            <a:headEnd/>
            <a:tailEnd/>
          </a:ln>
        </p:spPr>
        <p:txBody>
          <a:bodyPr wrap="none" anchor="ctr"/>
          <a:lstStyle/>
          <a:p>
            <a:endParaRPr lang="en-US"/>
          </a:p>
        </p:txBody>
      </p:sp>
      <p:sp>
        <p:nvSpPr>
          <p:cNvPr id="140294" name="Rectangle 5"/>
          <p:cNvSpPr>
            <a:spLocks noChangeArrowheads="1"/>
          </p:cNvSpPr>
          <p:nvPr/>
        </p:nvSpPr>
        <p:spPr bwMode="auto">
          <a:xfrm>
            <a:off x="0" y="0"/>
            <a:ext cx="3170238" cy="479425"/>
          </a:xfrm>
          <a:prstGeom prst="rect">
            <a:avLst/>
          </a:prstGeom>
          <a:noFill/>
          <a:ln w="12700">
            <a:noFill/>
            <a:miter lim="800000"/>
            <a:headEnd/>
            <a:tailEnd/>
          </a:ln>
        </p:spPr>
        <p:txBody>
          <a:bodyPr wrap="none" anchor="ctr"/>
          <a:lstStyle/>
          <a:p>
            <a:endParaRPr lang="en-US"/>
          </a:p>
        </p:txBody>
      </p:sp>
      <p:sp>
        <p:nvSpPr>
          <p:cNvPr id="140295" name="Rectangle 6"/>
          <p:cNvSpPr>
            <a:spLocks noGrp="1" noRot="1" noChangeAspect="1" noChangeArrowheads="1" noTextEdit="1"/>
          </p:cNvSpPr>
          <p:nvPr>
            <p:ph type="sldImg"/>
          </p:nvPr>
        </p:nvSpPr>
        <p:spPr>
          <a:xfrm>
            <a:off x="1266825" y="727075"/>
            <a:ext cx="4781550" cy="3586163"/>
          </a:xfrm>
          <a:ln w="12700" cap="flat"/>
        </p:spPr>
      </p:sp>
      <p:sp>
        <p:nvSpPr>
          <p:cNvPr id="140296" name="Rectangle 7"/>
          <p:cNvSpPr>
            <a:spLocks noGrp="1" noChangeArrowheads="1"/>
          </p:cNvSpPr>
          <p:nvPr>
            <p:ph type="body" idx="1"/>
          </p:nvPr>
        </p:nvSpPr>
        <p:spPr>
          <a:noFill/>
          <a:ln/>
        </p:spPr>
        <p:txBody>
          <a:bodyPr lIns="95654" tIns="46988" rIns="95654" bIns="46988"/>
          <a:lstStyle/>
          <a:p>
            <a:pPr eaLnBrk="1" hangingPunct="1"/>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7"/>
          <p:cNvSpPr>
            <a:spLocks noGrp="1" noChangeArrowheads="1"/>
          </p:cNvSpPr>
          <p:nvPr>
            <p:ph type="sldNum" sz="quarter" idx="5"/>
          </p:nvPr>
        </p:nvSpPr>
        <p:spPr>
          <a:noFill/>
        </p:spPr>
        <p:txBody>
          <a:bodyPr/>
          <a:lstStyle/>
          <a:p>
            <a:fld id="{06E34431-D070-4913-900B-ABE6A574430D}" type="slidenum">
              <a:rPr lang="en-CA" smtClean="0"/>
              <a:pPr/>
              <a:t>28</a:t>
            </a:fld>
            <a:endParaRPr lang="en-CA"/>
          </a:p>
        </p:txBody>
      </p:sp>
      <p:sp>
        <p:nvSpPr>
          <p:cNvPr id="141315" name="Rectangle 2"/>
          <p:cNvSpPr>
            <a:spLocks noChangeArrowheads="1"/>
          </p:cNvSpPr>
          <p:nvPr/>
        </p:nvSpPr>
        <p:spPr bwMode="auto">
          <a:xfrm>
            <a:off x="4144963" y="0"/>
            <a:ext cx="3170237" cy="479425"/>
          </a:xfrm>
          <a:prstGeom prst="rect">
            <a:avLst/>
          </a:prstGeom>
          <a:noFill/>
          <a:ln w="12700">
            <a:noFill/>
            <a:miter lim="800000"/>
            <a:headEnd/>
            <a:tailEnd/>
          </a:ln>
        </p:spPr>
        <p:txBody>
          <a:bodyPr wrap="none" anchor="ctr"/>
          <a:lstStyle/>
          <a:p>
            <a:endParaRPr lang="en-US"/>
          </a:p>
        </p:txBody>
      </p:sp>
      <p:sp>
        <p:nvSpPr>
          <p:cNvPr id="141316" name="Rectangle 3"/>
          <p:cNvSpPr>
            <a:spLocks noChangeArrowheads="1"/>
          </p:cNvSpPr>
          <p:nvPr/>
        </p:nvSpPr>
        <p:spPr bwMode="auto">
          <a:xfrm>
            <a:off x="4144963" y="9121775"/>
            <a:ext cx="3170237" cy="479425"/>
          </a:xfrm>
          <a:prstGeom prst="rect">
            <a:avLst/>
          </a:prstGeom>
          <a:noFill/>
          <a:ln w="12700">
            <a:noFill/>
            <a:miter lim="800000"/>
            <a:headEnd/>
            <a:tailEnd/>
          </a:ln>
        </p:spPr>
        <p:txBody>
          <a:bodyPr lIns="95654" tIns="46988" rIns="95654" bIns="46988" anchor="b"/>
          <a:lstStyle/>
          <a:p>
            <a:pPr algn="r" defTabSz="966788" eaLnBrk="0" hangingPunct="0"/>
            <a:r>
              <a:rPr lang="en-US" sz="1300">
                <a:latin typeface="Arial" pitchFamily="34" charset="0"/>
              </a:rPr>
              <a:t>6</a:t>
            </a:r>
          </a:p>
        </p:txBody>
      </p:sp>
      <p:sp>
        <p:nvSpPr>
          <p:cNvPr id="141317" name="Rectangle 4"/>
          <p:cNvSpPr>
            <a:spLocks noChangeArrowheads="1"/>
          </p:cNvSpPr>
          <p:nvPr/>
        </p:nvSpPr>
        <p:spPr bwMode="auto">
          <a:xfrm>
            <a:off x="0" y="9121775"/>
            <a:ext cx="3170238" cy="479425"/>
          </a:xfrm>
          <a:prstGeom prst="rect">
            <a:avLst/>
          </a:prstGeom>
          <a:noFill/>
          <a:ln w="12700">
            <a:noFill/>
            <a:miter lim="800000"/>
            <a:headEnd/>
            <a:tailEnd/>
          </a:ln>
        </p:spPr>
        <p:txBody>
          <a:bodyPr wrap="none" anchor="ctr"/>
          <a:lstStyle/>
          <a:p>
            <a:endParaRPr lang="en-US"/>
          </a:p>
        </p:txBody>
      </p:sp>
      <p:sp>
        <p:nvSpPr>
          <p:cNvPr id="141318" name="Rectangle 5"/>
          <p:cNvSpPr>
            <a:spLocks noChangeArrowheads="1"/>
          </p:cNvSpPr>
          <p:nvPr/>
        </p:nvSpPr>
        <p:spPr bwMode="auto">
          <a:xfrm>
            <a:off x="0" y="0"/>
            <a:ext cx="3170238" cy="479425"/>
          </a:xfrm>
          <a:prstGeom prst="rect">
            <a:avLst/>
          </a:prstGeom>
          <a:noFill/>
          <a:ln w="12700">
            <a:noFill/>
            <a:miter lim="800000"/>
            <a:headEnd/>
            <a:tailEnd/>
          </a:ln>
        </p:spPr>
        <p:txBody>
          <a:bodyPr wrap="none" anchor="ctr"/>
          <a:lstStyle/>
          <a:p>
            <a:endParaRPr lang="en-US"/>
          </a:p>
        </p:txBody>
      </p:sp>
      <p:sp>
        <p:nvSpPr>
          <p:cNvPr id="141319" name="Rectangle 6"/>
          <p:cNvSpPr>
            <a:spLocks noGrp="1" noRot="1" noChangeAspect="1" noChangeArrowheads="1" noTextEdit="1"/>
          </p:cNvSpPr>
          <p:nvPr>
            <p:ph type="sldImg"/>
          </p:nvPr>
        </p:nvSpPr>
        <p:spPr>
          <a:xfrm>
            <a:off x="1266825" y="727075"/>
            <a:ext cx="4781550" cy="3586163"/>
          </a:xfrm>
          <a:ln w="12700" cap="flat"/>
        </p:spPr>
      </p:sp>
      <p:sp>
        <p:nvSpPr>
          <p:cNvPr id="141320" name="Rectangle 7"/>
          <p:cNvSpPr>
            <a:spLocks noGrp="1" noChangeArrowheads="1"/>
          </p:cNvSpPr>
          <p:nvPr>
            <p:ph type="body" idx="1"/>
          </p:nvPr>
        </p:nvSpPr>
        <p:spPr>
          <a:noFill/>
          <a:ln/>
        </p:spPr>
        <p:txBody>
          <a:bodyPr lIns="95654" tIns="46988" rIns="95654" bIns="46988"/>
          <a:lstStyle/>
          <a:p>
            <a:pPr eaLnBrk="1" hangingPunct="1"/>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7"/>
          <p:cNvSpPr>
            <a:spLocks noGrp="1" noChangeArrowheads="1"/>
          </p:cNvSpPr>
          <p:nvPr>
            <p:ph type="sldNum" sz="quarter" idx="5"/>
          </p:nvPr>
        </p:nvSpPr>
        <p:spPr>
          <a:noFill/>
        </p:spPr>
        <p:txBody>
          <a:bodyPr/>
          <a:lstStyle/>
          <a:p>
            <a:fld id="{474FC527-7BAB-4189-8428-65B9EB685371}" type="slidenum">
              <a:rPr lang="en-CA" smtClean="0"/>
              <a:pPr/>
              <a:t>29</a:t>
            </a:fld>
            <a:endParaRPr lang="en-CA"/>
          </a:p>
        </p:txBody>
      </p:sp>
      <p:sp>
        <p:nvSpPr>
          <p:cNvPr id="142339" name="Rectangle 2"/>
          <p:cNvSpPr>
            <a:spLocks noChangeArrowheads="1"/>
          </p:cNvSpPr>
          <p:nvPr/>
        </p:nvSpPr>
        <p:spPr bwMode="auto">
          <a:xfrm>
            <a:off x="4144963" y="0"/>
            <a:ext cx="3170237" cy="479425"/>
          </a:xfrm>
          <a:prstGeom prst="rect">
            <a:avLst/>
          </a:prstGeom>
          <a:noFill/>
          <a:ln w="12700">
            <a:noFill/>
            <a:miter lim="800000"/>
            <a:headEnd/>
            <a:tailEnd/>
          </a:ln>
        </p:spPr>
        <p:txBody>
          <a:bodyPr wrap="none" anchor="ctr"/>
          <a:lstStyle/>
          <a:p>
            <a:endParaRPr lang="en-US"/>
          </a:p>
        </p:txBody>
      </p:sp>
      <p:sp>
        <p:nvSpPr>
          <p:cNvPr id="142340" name="Rectangle 3"/>
          <p:cNvSpPr>
            <a:spLocks noChangeArrowheads="1"/>
          </p:cNvSpPr>
          <p:nvPr/>
        </p:nvSpPr>
        <p:spPr bwMode="auto">
          <a:xfrm>
            <a:off x="4144963" y="9121775"/>
            <a:ext cx="3170237" cy="479425"/>
          </a:xfrm>
          <a:prstGeom prst="rect">
            <a:avLst/>
          </a:prstGeom>
          <a:noFill/>
          <a:ln w="12700">
            <a:noFill/>
            <a:miter lim="800000"/>
            <a:headEnd/>
            <a:tailEnd/>
          </a:ln>
        </p:spPr>
        <p:txBody>
          <a:bodyPr lIns="95654" tIns="46988" rIns="95654" bIns="46988" anchor="b"/>
          <a:lstStyle/>
          <a:p>
            <a:pPr algn="r" defTabSz="966788" eaLnBrk="0" hangingPunct="0"/>
            <a:r>
              <a:rPr lang="en-US" sz="1300">
                <a:latin typeface="Arial" pitchFamily="34" charset="0"/>
              </a:rPr>
              <a:t>6</a:t>
            </a:r>
          </a:p>
        </p:txBody>
      </p:sp>
      <p:sp>
        <p:nvSpPr>
          <p:cNvPr id="142341" name="Rectangle 4"/>
          <p:cNvSpPr>
            <a:spLocks noChangeArrowheads="1"/>
          </p:cNvSpPr>
          <p:nvPr/>
        </p:nvSpPr>
        <p:spPr bwMode="auto">
          <a:xfrm>
            <a:off x="0" y="9121775"/>
            <a:ext cx="3170238" cy="479425"/>
          </a:xfrm>
          <a:prstGeom prst="rect">
            <a:avLst/>
          </a:prstGeom>
          <a:noFill/>
          <a:ln w="12700">
            <a:noFill/>
            <a:miter lim="800000"/>
            <a:headEnd/>
            <a:tailEnd/>
          </a:ln>
        </p:spPr>
        <p:txBody>
          <a:bodyPr wrap="none" anchor="ctr"/>
          <a:lstStyle/>
          <a:p>
            <a:endParaRPr lang="en-US"/>
          </a:p>
        </p:txBody>
      </p:sp>
      <p:sp>
        <p:nvSpPr>
          <p:cNvPr id="142342" name="Rectangle 5"/>
          <p:cNvSpPr>
            <a:spLocks noChangeArrowheads="1"/>
          </p:cNvSpPr>
          <p:nvPr/>
        </p:nvSpPr>
        <p:spPr bwMode="auto">
          <a:xfrm>
            <a:off x="0" y="0"/>
            <a:ext cx="3170238" cy="479425"/>
          </a:xfrm>
          <a:prstGeom prst="rect">
            <a:avLst/>
          </a:prstGeom>
          <a:noFill/>
          <a:ln w="12700">
            <a:noFill/>
            <a:miter lim="800000"/>
            <a:headEnd/>
            <a:tailEnd/>
          </a:ln>
        </p:spPr>
        <p:txBody>
          <a:bodyPr wrap="none" anchor="ctr"/>
          <a:lstStyle/>
          <a:p>
            <a:endParaRPr lang="en-US"/>
          </a:p>
        </p:txBody>
      </p:sp>
      <p:sp>
        <p:nvSpPr>
          <p:cNvPr id="142343" name="Rectangle 6"/>
          <p:cNvSpPr>
            <a:spLocks noGrp="1" noRot="1" noChangeAspect="1" noChangeArrowheads="1" noTextEdit="1"/>
          </p:cNvSpPr>
          <p:nvPr>
            <p:ph type="sldImg"/>
          </p:nvPr>
        </p:nvSpPr>
        <p:spPr>
          <a:xfrm>
            <a:off x="1266825" y="727075"/>
            <a:ext cx="4781550" cy="3586163"/>
          </a:xfrm>
          <a:ln w="12700" cap="flat"/>
        </p:spPr>
      </p:sp>
      <p:sp>
        <p:nvSpPr>
          <p:cNvPr id="142344" name="Rectangle 7"/>
          <p:cNvSpPr>
            <a:spLocks noGrp="1" noChangeArrowheads="1"/>
          </p:cNvSpPr>
          <p:nvPr>
            <p:ph type="body" idx="1"/>
          </p:nvPr>
        </p:nvSpPr>
        <p:spPr>
          <a:noFill/>
          <a:ln/>
        </p:spPr>
        <p:txBody>
          <a:bodyPr lIns="95654" tIns="46988" rIns="95654" bIns="46988"/>
          <a:lstStyle/>
          <a:p>
            <a:pPr eaLnBrk="1" hangingPunct="1"/>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7"/>
          <p:cNvSpPr>
            <a:spLocks noGrp="1" noChangeArrowheads="1"/>
          </p:cNvSpPr>
          <p:nvPr>
            <p:ph type="sldNum" sz="quarter" idx="5"/>
          </p:nvPr>
        </p:nvSpPr>
        <p:spPr>
          <a:noFill/>
        </p:spPr>
        <p:txBody>
          <a:bodyPr/>
          <a:lstStyle/>
          <a:p>
            <a:fld id="{D8F85D31-13ED-4347-A2AB-0B5E31DD07A2}" type="slidenum">
              <a:rPr lang="en-CA" smtClean="0"/>
              <a:pPr/>
              <a:t>3</a:t>
            </a:fld>
            <a:endParaRPr lang="en-CA"/>
          </a:p>
        </p:txBody>
      </p:sp>
      <p:sp>
        <p:nvSpPr>
          <p:cNvPr id="114691" name="Rectangle 2"/>
          <p:cNvSpPr>
            <a:spLocks noChangeArrowheads="1"/>
          </p:cNvSpPr>
          <p:nvPr/>
        </p:nvSpPr>
        <p:spPr bwMode="auto">
          <a:xfrm>
            <a:off x="4144963" y="0"/>
            <a:ext cx="3170237" cy="479425"/>
          </a:xfrm>
          <a:prstGeom prst="rect">
            <a:avLst/>
          </a:prstGeom>
          <a:noFill/>
          <a:ln w="12700">
            <a:noFill/>
            <a:miter lim="800000"/>
            <a:headEnd/>
            <a:tailEnd/>
          </a:ln>
        </p:spPr>
        <p:txBody>
          <a:bodyPr wrap="none" anchor="ctr"/>
          <a:lstStyle/>
          <a:p>
            <a:endParaRPr lang="en-US"/>
          </a:p>
        </p:txBody>
      </p:sp>
      <p:sp>
        <p:nvSpPr>
          <p:cNvPr id="114692" name="Rectangle 3"/>
          <p:cNvSpPr>
            <a:spLocks noChangeArrowheads="1"/>
          </p:cNvSpPr>
          <p:nvPr/>
        </p:nvSpPr>
        <p:spPr bwMode="auto">
          <a:xfrm>
            <a:off x="4144963" y="9121775"/>
            <a:ext cx="3170237" cy="479425"/>
          </a:xfrm>
          <a:prstGeom prst="rect">
            <a:avLst/>
          </a:prstGeom>
          <a:noFill/>
          <a:ln w="12700">
            <a:noFill/>
            <a:miter lim="800000"/>
            <a:headEnd/>
            <a:tailEnd/>
          </a:ln>
        </p:spPr>
        <p:txBody>
          <a:bodyPr lIns="95654" tIns="46988" rIns="95654" bIns="46988" anchor="b"/>
          <a:lstStyle/>
          <a:p>
            <a:pPr algn="r" defTabSz="966788" eaLnBrk="0" hangingPunct="0"/>
            <a:r>
              <a:rPr lang="en-US" sz="1300">
                <a:latin typeface="Arial" pitchFamily="34" charset="0"/>
              </a:rPr>
              <a:t>6</a:t>
            </a:r>
          </a:p>
        </p:txBody>
      </p:sp>
      <p:sp>
        <p:nvSpPr>
          <p:cNvPr id="114693" name="Rectangle 4"/>
          <p:cNvSpPr>
            <a:spLocks noChangeArrowheads="1"/>
          </p:cNvSpPr>
          <p:nvPr/>
        </p:nvSpPr>
        <p:spPr bwMode="auto">
          <a:xfrm>
            <a:off x="0" y="9121775"/>
            <a:ext cx="3170238" cy="479425"/>
          </a:xfrm>
          <a:prstGeom prst="rect">
            <a:avLst/>
          </a:prstGeom>
          <a:noFill/>
          <a:ln w="12700">
            <a:noFill/>
            <a:miter lim="800000"/>
            <a:headEnd/>
            <a:tailEnd/>
          </a:ln>
        </p:spPr>
        <p:txBody>
          <a:bodyPr wrap="none" anchor="ctr"/>
          <a:lstStyle/>
          <a:p>
            <a:endParaRPr lang="en-US"/>
          </a:p>
        </p:txBody>
      </p:sp>
      <p:sp>
        <p:nvSpPr>
          <p:cNvPr id="114694" name="Rectangle 5"/>
          <p:cNvSpPr>
            <a:spLocks noChangeArrowheads="1"/>
          </p:cNvSpPr>
          <p:nvPr/>
        </p:nvSpPr>
        <p:spPr bwMode="auto">
          <a:xfrm>
            <a:off x="0" y="0"/>
            <a:ext cx="3170238" cy="479425"/>
          </a:xfrm>
          <a:prstGeom prst="rect">
            <a:avLst/>
          </a:prstGeom>
          <a:noFill/>
          <a:ln w="12700">
            <a:noFill/>
            <a:miter lim="800000"/>
            <a:headEnd/>
            <a:tailEnd/>
          </a:ln>
        </p:spPr>
        <p:txBody>
          <a:bodyPr wrap="none" anchor="ctr"/>
          <a:lstStyle/>
          <a:p>
            <a:endParaRPr lang="en-US"/>
          </a:p>
        </p:txBody>
      </p:sp>
      <p:sp>
        <p:nvSpPr>
          <p:cNvPr id="114695" name="Rectangle 6"/>
          <p:cNvSpPr>
            <a:spLocks noGrp="1" noRot="1" noChangeAspect="1" noChangeArrowheads="1" noTextEdit="1"/>
          </p:cNvSpPr>
          <p:nvPr>
            <p:ph type="sldImg"/>
          </p:nvPr>
        </p:nvSpPr>
        <p:spPr>
          <a:xfrm>
            <a:off x="1266825" y="727075"/>
            <a:ext cx="4781550" cy="3586163"/>
          </a:xfrm>
          <a:ln w="12700" cap="flat"/>
        </p:spPr>
      </p:sp>
      <p:sp>
        <p:nvSpPr>
          <p:cNvPr id="114696" name="Rectangle 7"/>
          <p:cNvSpPr>
            <a:spLocks noGrp="1" noChangeArrowheads="1"/>
          </p:cNvSpPr>
          <p:nvPr>
            <p:ph type="body" idx="1"/>
          </p:nvPr>
        </p:nvSpPr>
        <p:spPr>
          <a:noFill/>
          <a:ln/>
        </p:spPr>
        <p:txBody>
          <a:bodyPr lIns="95654" tIns="46988" rIns="95654" bIns="46988"/>
          <a:lstStyle/>
          <a:p>
            <a:pPr eaLnBrk="1" hangingPunct="1"/>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7"/>
          <p:cNvSpPr>
            <a:spLocks noGrp="1" noChangeArrowheads="1"/>
          </p:cNvSpPr>
          <p:nvPr>
            <p:ph type="sldNum" sz="quarter" idx="5"/>
          </p:nvPr>
        </p:nvSpPr>
        <p:spPr>
          <a:noFill/>
        </p:spPr>
        <p:txBody>
          <a:bodyPr/>
          <a:lstStyle/>
          <a:p>
            <a:fld id="{CCD2539B-72FF-4718-9660-ACBA47856C98}" type="slidenum">
              <a:rPr lang="en-CA" smtClean="0"/>
              <a:pPr/>
              <a:t>30</a:t>
            </a:fld>
            <a:endParaRPr lang="en-CA"/>
          </a:p>
        </p:txBody>
      </p:sp>
      <p:sp>
        <p:nvSpPr>
          <p:cNvPr id="143363" name="Rectangle 2"/>
          <p:cNvSpPr>
            <a:spLocks noChangeArrowheads="1"/>
          </p:cNvSpPr>
          <p:nvPr/>
        </p:nvSpPr>
        <p:spPr bwMode="auto">
          <a:xfrm>
            <a:off x="4144963" y="0"/>
            <a:ext cx="3170237" cy="479425"/>
          </a:xfrm>
          <a:prstGeom prst="rect">
            <a:avLst/>
          </a:prstGeom>
          <a:noFill/>
          <a:ln w="12700">
            <a:noFill/>
            <a:miter lim="800000"/>
            <a:headEnd/>
            <a:tailEnd/>
          </a:ln>
        </p:spPr>
        <p:txBody>
          <a:bodyPr wrap="none" anchor="ctr"/>
          <a:lstStyle/>
          <a:p>
            <a:endParaRPr lang="en-US"/>
          </a:p>
        </p:txBody>
      </p:sp>
      <p:sp>
        <p:nvSpPr>
          <p:cNvPr id="143364" name="Rectangle 3"/>
          <p:cNvSpPr>
            <a:spLocks noChangeArrowheads="1"/>
          </p:cNvSpPr>
          <p:nvPr/>
        </p:nvSpPr>
        <p:spPr bwMode="auto">
          <a:xfrm>
            <a:off x="4144963" y="9121775"/>
            <a:ext cx="3170237" cy="479425"/>
          </a:xfrm>
          <a:prstGeom prst="rect">
            <a:avLst/>
          </a:prstGeom>
          <a:noFill/>
          <a:ln w="12700">
            <a:noFill/>
            <a:miter lim="800000"/>
            <a:headEnd/>
            <a:tailEnd/>
          </a:ln>
        </p:spPr>
        <p:txBody>
          <a:bodyPr lIns="95654" tIns="46988" rIns="95654" bIns="46988" anchor="b"/>
          <a:lstStyle/>
          <a:p>
            <a:pPr algn="r" defTabSz="966788" eaLnBrk="0" hangingPunct="0"/>
            <a:r>
              <a:rPr lang="en-US" sz="1300">
                <a:latin typeface="Arial" pitchFamily="34" charset="0"/>
              </a:rPr>
              <a:t>6</a:t>
            </a:r>
          </a:p>
        </p:txBody>
      </p:sp>
      <p:sp>
        <p:nvSpPr>
          <p:cNvPr id="143365" name="Rectangle 4"/>
          <p:cNvSpPr>
            <a:spLocks noChangeArrowheads="1"/>
          </p:cNvSpPr>
          <p:nvPr/>
        </p:nvSpPr>
        <p:spPr bwMode="auto">
          <a:xfrm>
            <a:off x="0" y="9121775"/>
            <a:ext cx="3170238" cy="479425"/>
          </a:xfrm>
          <a:prstGeom prst="rect">
            <a:avLst/>
          </a:prstGeom>
          <a:noFill/>
          <a:ln w="12700">
            <a:noFill/>
            <a:miter lim="800000"/>
            <a:headEnd/>
            <a:tailEnd/>
          </a:ln>
        </p:spPr>
        <p:txBody>
          <a:bodyPr wrap="none" anchor="ctr"/>
          <a:lstStyle/>
          <a:p>
            <a:endParaRPr lang="en-US"/>
          </a:p>
        </p:txBody>
      </p:sp>
      <p:sp>
        <p:nvSpPr>
          <p:cNvPr id="143366" name="Rectangle 5"/>
          <p:cNvSpPr>
            <a:spLocks noChangeArrowheads="1"/>
          </p:cNvSpPr>
          <p:nvPr/>
        </p:nvSpPr>
        <p:spPr bwMode="auto">
          <a:xfrm>
            <a:off x="0" y="0"/>
            <a:ext cx="3170238" cy="479425"/>
          </a:xfrm>
          <a:prstGeom prst="rect">
            <a:avLst/>
          </a:prstGeom>
          <a:noFill/>
          <a:ln w="12700">
            <a:noFill/>
            <a:miter lim="800000"/>
            <a:headEnd/>
            <a:tailEnd/>
          </a:ln>
        </p:spPr>
        <p:txBody>
          <a:bodyPr wrap="none" anchor="ctr"/>
          <a:lstStyle/>
          <a:p>
            <a:endParaRPr lang="en-US"/>
          </a:p>
        </p:txBody>
      </p:sp>
      <p:sp>
        <p:nvSpPr>
          <p:cNvPr id="143367" name="Rectangle 6"/>
          <p:cNvSpPr>
            <a:spLocks noGrp="1" noRot="1" noChangeAspect="1" noChangeArrowheads="1" noTextEdit="1"/>
          </p:cNvSpPr>
          <p:nvPr>
            <p:ph type="sldImg"/>
          </p:nvPr>
        </p:nvSpPr>
        <p:spPr>
          <a:xfrm>
            <a:off x="1266825" y="727075"/>
            <a:ext cx="4781550" cy="3586163"/>
          </a:xfrm>
          <a:ln w="12700" cap="flat"/>
        </p:spPr>
      </p:sp>
      <p:sp>
        <p:nvSpPr>
          <p:cNvPr id="143368" name="Rectangle 7"/>
          <p:cNvSpPr>
            <a:spLocks noGrp="1" noChangeArrowheads="1"/>
          </p:cNvSpPr>
          <p:nvPr>
            <p:ph type="body" idx="1"/>
          </p:nvPr>
        </p:nvSpPr>
        <p:spPr>
          <a:noFill/>
          <a:ln/>
        </p:spPr>
        <p:txBody>
          <a:bodyPr lIns="95654" tIns="46988" rIns="95654" bIns="46988"/>
          <a:lstStyle/>
          <a:p>
            <a:pPr eaLnBrk="1" hangingPunct="1"/>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7"/>
          <p:cNvSpPr>
            <a:spLocks noGrp="1" noChangeArrowheads="1"/>
          </p:cNvSpPr>
          <p:nvPr>
            <p:ph type="sldNum" sz="quarter" idx="5"/>
          </p:nvPr>
        </p:nvSpPr>
        <p:spPr>
          <a:noFill/>
        </p:spPr>
        <p:txBody>
          <a:bodyPr/>
          <a:lstStyle/>
          <a:p>
            <a:fld id="{89042CD1-D4D3-4825-ADD7-7A739D3E6701}" type="slidenum">
              <a:rPr lang="en-CA" smtClean="0"/>
              <a:pPr/>
              <a:t>31</a:t>
            </a:fld>
            <a:endParaRPr lang="en-CA"/>
          </a:p>
        </p:txBody>
      </p:sp>
      <p:sp>
        <p:nvSpPr>
          <p:cNvPr id="144387" name="Rectangle 2"/>
          <p:cNvSpPr>
            <a:spLocks noChangeArrowheads="1"/>
          </p:cNvSpPr>
          <p:nvPr/>
        </p:nvSpPr>
        <p:spPr bwMode="auto">
          <a:xfrm>
            <a:off x="4144963" y="0"/>
            <a:ext cx="3170237" cy="479425"/>
          </a:xfrm>
          <a:prstGeom prst="rect">
            <a:avLst/>
          </a:prstGeom>
          <a:noFill/>
          <a:ln w="12700">
            <a:noFill/>
            <a:miter lim="800000"/>
            <a:headEnd/>
            <a:tailEnd/>
          </a:ln>
        </p:spPr>
        <p:txBody>
          <a:bodyPr wrap="none" anchor="ctr"/>
          <a:lstStyle/>
          <a:p>
            <a:endParaRPr lang="en-US"/>
          </a:p>
        </p:txBody>
      </p:sp>
      <p:sp>
        <p:nvSpPr>
          <p:cNvPr id="144388" name="Rectangle 3"/>
          <p:cNvSpPr>
            <a:spLocks noChangeArrowheads="1"/>
          </p:cNvSpPr>
          <p:nvPr/>
        </p:nvSpPr>
        <p:spPr bwMode="auto">
          <a:xfrm>
            <a:off x="4144963" y="9121775"/>
            <a:ext cx="3170237" cy="479425"/>
          </a:xfrm>
          <a:prstGeom prst="rect">
            <a:avLst/>
          </a:prstGeom>
          <a:noFill/>
          <a:ln w="12700">
            <a:noFill/>
            <a:miter lim="800000"/>
            <a:headEnd/>
            <a:tailEnd/>
          </a:ln>
        </p:spPr>
        <p:txBody>
          <a:bodyPr lIns="95654" tIns="46988" rIns="95654" bIns="46988" anchor="b"/>
          <a:lstStyle/>
          <a:p>
            <a:pPr algn="r" defTabSz="966788" eaLnBrk="0" hangingPunct="0"/>
            <a:r>
              <a:rPr lang="en-US" sz="1300">
                <a:latin typeface="Arial" pitchFamily="34" charset="0"/>
              </a:rPr>
              <a:t>6</a:t>
            </a:r>
          </a:p>
        </p:txBody>
      </p:sp>
      <p:sp>
        <p:nvSpPr>
          <p:cNvPr id="144389" name="Rectangle 4"/>
          <p:cNvSpPr>
            <a:spLocks noChangeArrowheads="1"/>
          </p:cNvSpPr>
          <p:nvPr/>
        </p:nvSpPr>
        <p:spPr bwMode="auto">
          <a:xfrm>
            <a:off x="0" y="9121775"/>
            <a:ext cx="3170238" cy="479425"/>
          </a:xfrm>
          <a:prstGeom prst="rect">
            <a:avLst/>
          </a:prstGeom>
          <a:noFill/>
          <a:ln w="12700">
            <a:noFill/>
            <a:miter lim="800000"/>
            <a:headEnd/>
            <a:tailEnd/>
          </a:ln>
        </p:spPr>
        <p:txBody>
          <a:bodyPr wrap="none" anchor="ctr"/>
          <a:lstStyle/>
          <a:p>
            <a:endParaRPr lang="en-US"/>
          </a:p>
        </p:txBody>
      </p:sp>
      <p:sp>
        <p:nvSpPr>
          <p:cNvPr id="144390" name="Rectangle 5"/>
          <p:cNvSpPr>
            <a:spLocks noChangeArrowheads="1"/>
          </p:cNvSpPr>
          <p:nvPr/>
        </p:nvSpPr>
        <p:spPr bwMode="auto">
          <a:xfrm>
            <a:off x="0" y="0"/>
            <a:ext cx="3170238" cy="479425"/>
          </a:xfrm>
          <a:prstGeom prst="rect">
            <a:avLst/>
          </a:prstGeom>
          <a:noFill/>
          <a:ln w="12700">
            <a:noFill/>
            <a:miter lim="800000"/>
            <a:headEnd/>
            <a:tailEnd/>
          </a:ln>
        </p:spPr>
        <p:txBody>
          <a:bodyPr wrap="none" anchor="ctr"/>
          <a:lstStyle/>
          <a:p>
            <a:endParaRPr lang="en-US"/>
          </a:p>
        </p:txBody>
      </p:sp>
      <p:sp>
        <p:nvSpPr>
          <p:cNvPr id="144391" name="Rectangle 6"/>
          <p:cNvSpPr>
            <a:spLocks noGrp="1" noRot="1" noChangeAspect="1" noChangeArrowheads="1" noTextEdit="1"/>
          </p:cNvSpPr>
          <p:nvPr>
            <p:ph type="sldImg"/>
          </p:nvPr>
        </p:nvSpPr>
        <p:spPr>
          <a:xfrm>
            <a:off x="1266825" y="727075"/>
            <a:ext cx="4781550" cy="3586163"/>
          </a:xfrm>
          <a:ln w="12700" cap="flat"/>
        </p:spPr>
      </p:sp>
      <p:sp>
        <p:nvSpPr>
          <p:cNvPr id="144392" name="Rectangle 7"/>
          <p:cNvSpPr>
            <a:spLocks noGrp="1" noChangeArrowheads="1"/>
          </p:cNvSpPr>
          <p:nvPr>
            <p:ph type="body" idx="1"/>
          </p:nvPr>
        </p:nvSpPr>
        <p:spPr>
          <a:noFill/>
          <a:ln/>
        </p:spPr>
        <p:txBody>
          <a:bodyPr lIns="95654" tIns="46988" rIns="95654" bIns="46988"/>
          <a:lstStyle/>
          <a:p>
            <a:pPr eaLnBrk="1" hangingPunct="1"/>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7"/>
          <p:cNvSpPr>
            <a:spLocks noGrp="1" noChangeArrowheads="1"/>
          </p:cNvSpPr>
          <p:nvPr>
            <p:ph type="sldNum" sz="quarter" idx="5"/>
          </p:nvPr>
        </p:nvSpPr>
        <p:spPr>
          <a:noFill/>
        </p:spPr>
        <p:txBody>
          <a:bodyPr/>
          <a:lstStyle/>
          <a:p>
            <a:fld id="{8BA92CE1-E5CE-4304-ADA0-9E96C218908F}" type="slidenum">
              <a:rPr lang="en-CA" smtClean="0"/>
              <a:pPr/>
              <a:t>32</a:t>
            </a:fld>
            <a:endParaRPr lang="en-CA"/>
          </a:p>
        </p:txBody>
      </p:sp>
      <p:sp>
        <p:nvSpPr>
          <p:cNvPr id="145411" name="Rectangle 2"/>
          <p:cNvSpPr>
            <a:spLocks noChangeArrowheads="1"/>
          </p:cNvSpPr>
          <p:nvPr/>
        </p:nvSpPr>
        <p:spPr bwMode="auto">
          <a:xfrm>
            <a:off x="4144963" y="0"/>
            <a:ext cx="3170237" cy="479425"/>
          </a:xfrm>
          <a:prstGeom prst="rect">
            <a:avLst/>
          </a:prstGeom>
          <a:noFill/>
          <a:ln w="12700">
            <a:noFill/>
            <a:miter lim="800000"/>
            <a:headEnd/>
            <a:tailEnd/>
          </a:ln>
        </p:spPr>
        <p:txBody>
          <a:bodyPr wrap="none" anchor="ctr"/>
          <a:lstStyle/>
          <a:p>
            <a:endParaRPr lang="en-US"/>
          </a:p>
        </p:txBody>
      </p:sp>
      <p:sp>
        <p:nvSpPr>
          <p:cNvPr id="145412" name="Rectangle 3"/>
          <p:cNvSpPr>
            <a:spLocks noChangeArrowheads="1"/>
          </p:cNvSpPr>
          <p:nvPr/>
        </p:nvSpPr>
        <p:spPr bwMode="auto">
          <a:xfrm>
            <a:off x="4144963" y="9121775"/>
            <a:ext cx="3170237" cy="479425"/>
          </a:xfrm>
          <a:prstGeom prst="rect">
            <a:avLst/>
          </a:prstGeom>
          <a:noFill/>
          <a:ln w="12700">
            <a:noFill/>
            <a:miter lim="800000"/>
            <a:headEnd/>
            <a:tailEnd/>
          </a:ln>
        </p:spPr>
        <p:txBody>
          <a:bodyPr lIns="95654" tIns="46988" rIns="95654" bIns="46988" anchor="b"/>
          <a:lstStyle/>
          <a:p>
            <a:pPr algn="r" defTabSz="966788" eaLnBrk="0" hangingPunct="0"/>
            <a:r>
              <a:rPr lang="en-US" sz="1300">
                <a:latin typeface="Arial" pitchFamily="34" charset="0"/>
              </a:rPr>
              <a:t>6</a:t>
            </a:r>
          </a:p>
        </p:txBody>
      </p:sp>
      <p:sp>
        <p:nvSpPr>
          <p:cNvPr id="145413" name="Rectangle 4"/>
          <p:cNvSpPr>
            <a:spLocks noChangeArrowheads="1"/>
          </p:cNvSpPr>
          <p:nvPr/>
        </p:nvSpPr>
        <p:spPr bwMode="auto">
          <a:xfrm>
            <a:off x="0" y="9121775"/>
            <a:ext cx="3170238" cy="479425"/>
          </a:xfrm>
          <a:prstGeom prst="rect">
            <a:avLst/>
          </a:prstGeom>
          <a:noFill/>
          <a:ln w="12700">
            <a:noFill/>
            <a:miter lim="800000"/>
            <a:headEnd/>
            <a:tailEnd/>
          </a:ln>
        </p:spPr>
        <p:txBody>
          <a:bodyPr wrap="none" anchor="ctr"/>
          <a:lstStyle/>
          <a:p>
            <a:endParaRPr lang="en-US"/>
          </a:p>
        </p:txBody>
      </p:sp>
      <p:sp>
        <p:nvSpPr>
          <p:cNvPr id="145414" name="Rectangle 5"/>
          <p:cNvSpPr>
            <a:spLocks noChangeArrowheads="1"/>
          </p:cNvSpPr>
          <p:nvPr/>
        </p:nvSpPr>
        <p:spPr bwMode="auto">
          <a:xfrm>
            <a:off x="0" y="0"/>
            <a:ext cx="3170238" cy="479425"/>
          </a:xfrm>
          <a:prstGeom prst="rect">
            <a:avLst/>
          </a:prstGeom>
          <a:noFill/>
          <a:ln w="12700">
            <a:noFill/>
            <a:miter lim="800000"/>
            <a:headEnd/>
            <a:tailEnd/>
          </a:ln>
        </p:spPr>
        <p:txBody>
          <a:bodyPr wrap="none" anchor="ctr"/>
          <a:lstStyle/>
          <a:p>
            <a:endParaRPr lang="en-US"/>
          </a:p>
        </p:txBody>
      </p:sp>
      <p:sp>
        <p:nvSpPr>
          <p:cNvPr id="145415" name="Rectangle 6"/>
          <p:cNvSpPr>
            <a:spLocks noGrp="1" noRot="1" noChangeAspect="1" noChangeArrowheads="1" noTextEdit="1"/>
          </p:cNvSpPr>
          <p:nvPr>
            <p:ph type="sldImg"/>
          </p:nvPr>
        </p:nvSpPr>
        <p:spPr>
          <a:xfrm>
            <a:off x="1266825" y="727075"/>
            <a:ext cx="4781550" cy="3586163"/>
          </a:xfrm>
          <a:ln w="12700" cap="flat"/>
        </p:spPr>
      </p:sp>
      <p:sp>
        <p:nvSpPr>
          <p:cNvPr id="145416" name="Rectangle 7"/>
          <p:cNvSpPr>
            <a:spLocks noGrp="1" noChangeArrowheads="1"/>
          </p:cNvSpPr>
          <p:nvPr>
            <p:ph type="body" idx="1"/>
          </p:nvPr>
        </p:nvSpPr>
        <p:spPr>
          <a:noFill/>
          <a:ln/>
        </p:spPr>
        <p:txBody>
          <a:bodyPr lIns="95654" tIns="46988" rIns="95654" bIns="46988"/>
          <a:lstStyle/>
          <a:p>
            <a:pPr eaLnBrk="1" hangingPunct="1"/>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7"/>
          <p:cNvSpPr>
            <a:spLocks noGrp="1" noChangeArrowheads="1"/>
          </p:cNvSpPr>
          <p:nvPr>
            <p:ph type="sldNum" sz="quarter" idx="5"/>
          </p:nvPr>
        </p:nvSpPr>
        <p:spPr>
          <a:noFill/>
        </p:spPr>
        <p:txBody>
          <a:bodyPr/>
          <a:lstStyle/>
          <a:p>
            <a:fld id="{E493A5C7-3637-4D49-82AB-1E67A41AEFD8}" type="slidenum">
              <a:rPr lang="en-CA" smtClean="0"/>
              <a:pPr/>
              <a:t>33</a:t>
            </a:fld>
            <a:endParaRPr lang="en-CA"/>
          </a:p>
        </p:txBody>
      </p:sp>
      <p:sp>
        <p:nvSpPr>
          <p:cNvPr id="146435" name="Rectangle 2"/>
          <p:cNvSpPr>
            <a:spLocks noChangeArrowheads="1"/>
          </p:cNvSpPr>
          <p:nvPr/>
        </p:nvSpPr>
        <p:spPr bwMode="auto">
          <a:xfrm>
            <a:off x="4144963" y="0"/>
            <a:ext cx="3170237" cy="479425"/>
          </a:xfrm>
          <a:prstGeom prst="rect">
            <a:avLst/>
          </a:prstGeom>
          <a:noFill/>
          <a:ln w="12700">
            <a:noFill/>
            <a:miter lim="800000"/>
            <a:headEnd/>
            <a:tailEnd/>
          </a:ln>
        </p:spPr>
        <p:txBody>
          <a:bodyPr wrap="none" anchor="ctr"/>
          <a:lstStyle/>
          <a:p>
            <a:endParaRPr lang="en-US"/>
          </a:p>
        </p:txBody>
      </p:sp>
      <p:sp>
        <p:nvSpPr>
          <p:cNvPr id="146436" name="Rectangle 3"/>
          <p:cNvSpPr>
            <a:spLocks noChangeArrowheads="1"/>
          </p:cNvSpPr>
          <p:nvPr/>
        </p:nvSpPr>
        <p:spPr bwMode="auto">
          <a:xfrm>
            <a:off x="4144963" y="9121775"/>
            <a:ext cx="3170237" cy="479425"/>
          </a:xfrm>
          <a:prstGeom prst="rect">
            <a:avLst/>
          </a:prstGeom>
          <a:noFill/>
          <a:ln w="12700">
            <a:noFill/>
            <a:miter lim="800000"/>
            <a:headEnd/>
            <a:tailEnd/>
          </a:ln>
        </p:spPr>
        <p:txBody>
          <a:bodyPr lIns="95654" tIns="46988" rIns="95654" bIns="46988" anchor="b"/>
          <a:lstStyle/>
          <a:p>
            <a:pPr algn="r" defTabSz="966788" eaLnBrk="0" hangingPunct="0"/>
            <a:r>
              <a:rPr lang="en-US" sz="1300">
                <a:latin typeface="Arial" pitchFamily="34" charset="0"/>
              </a:rPr>
              <a:t>6</a:t>
            </a:r>
          </a:p>
        </p:txBody>
      </p:sp>
      <p:sp>
        <p:nvSpPr>
          <p:cNvPr id="146437" name="Rectangle 4"/>
          <p:cNvSpPr>
            <a:spLocks noChangeArrowheads="1"/>
          </p:cNvSpPr>
          <p:nvPr/>
        </p:nvSpPr>
        <p:spPr bwMode="auto">
          <a:xfrm>
            <a:off x="0" y="9121775"/>
            <a:ext cx="3170238" cy="479425"/>
          </a:xfrm>
          <a:prstGeom prst="rect">
            <a:avLst/>
          </a:prstGeom>
          <a:noFill/>
          <a:ln w="12700">
            <a:noFill/>
            <a:miter lim="800000"/>
            <a:headEnd/>
            <a:tailEnd/>
          </a:ln>
        </p:spPr>
        <p:txBody>
          <a:bodyPr wrap="none" anchor="ctr"/>
          <a:lstStyle/>
          <a:p>
            <a:endParaRPr lang="en-US"/>
          </a:p>
        </p:txBody>
      </p:sp>
      <p:sp>
        <p:nvSpPr>
          <p:cNvPr id="146438" name="Rectangle 5"/>
          <p:cNvSpPr>
            <a:spLocks noChangeArrowheads="1"/>
          </p:cNvSpPr>
          <p:nvPr/>
        </p:nvSpPr>
        <p:spPr bwMode="auto">
          <a:xfrm>
            <a:off x="0" y="0"/>
            <a:ext cx="3170238" cy="479425"/>
          </a:xfrm>
          <a:prstGeom prst="rect">
            <a:avLst/>
          </a:prstGeom>
          <a:noFill/>
          <a:ln w="12700">
            <a:noFill/>
            <a:miter lim="800000"/>
            <a:headEnd/>
            <a:tailEnd/>
          </a:ln>
        </p:spPr>
        <p:txBody>
          <a:bodyPr wrap="none" anchor="ctr"/>
          <a:lstStyle/>
          <a:p>
            <a:endParaRPr lang="en-US"/>
          </a:p>
        </p:txBody>
      </p:sp>
      <p:sp>
        <p:nvSpPr>
          <p:cNvPr id="146439" name="Rectangle 6"/>
          <p:cNvSpPr>
            <a:spLocks noGrp="1" noRot="1" noChangeAspect="1" noChangeArrowheads="1" noTextEdit="1"/>
          </p:cNvSpPr>
          <p:nvPr>
            <p:ph type="sldImg"/>
          </p:nvPr>
        </p:nvSpPr>
        <p:spPr>
          <a:xfrm>
            <a:off x="1266825" y="727075"/>
            <a:ext cx="4781550" cy="3586163"/>
          </a:xfrm>
          <a:ln w="12700" cap="flat"/>
        </p:spPr>
      </p:sp>
      <p:sp>
        <p:nvSpPr>
          <p:cNvPr id="146440" name="Rectangle 7"/>
          <p:cNvSpPr>
            <a:spLocks noGrp="1" noChangeArrowheads="1"/>
          </p:cNvSpPr>
          <p:nvPr>
            <p:ph type="body" idx="1"/>
          </p:nvPr>
        </p:nvSpPr>
        <p:spPr>
          <a:noFill/>
          <a:ln/>
        </p:spPr>
        <p:txBody>
          <a:bodyPr lIns="95654" tIns="46988" rIns="95654" bIns="46988"/>
          <a:lstStyle/>
          <a:p>
            <a:pPr eaLnBrk="1" hangingPunct="1"/>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7"/>
          <p:cNvSpPr>
            <a:spLocks noGrp="1" noChangeArrowheads="1"/>
          </p:cNvSpPr>
          <p:nvPr>
            <p:ph type="sldNum" sz="quarter" idx="5"/>
          </p:nvPr>
        </p:nvSpPr>
        <p:spPr>
          <a:noFill/>
        </p:spPr>
        <p:txBody>
          <a:bodyPr/>
          <a:lstStyle/>
          <a:p>
            <a:fld id="{F926C203-6351-4A18-A002-21066929E78B}" type="slidenum">
              <a:rPr lang="en-CA" smtClean="0"/>
              <a:pPr/>
              <a:t>34</a:t>
            </a:fld>
            <a:endParaRPr lang="en-CA"/>
          </a:p>
        </p:txBody>
      </p:sp>
      <p:sp>
        <p:nvSpPr>
          <p:cNvPr id="147459" name="Rectangle 2"/>
          <p:cNvSpPr>
            <a:spLocks noChangeArrowheads="1"/>
          </p:cNvSpPr>
          <p:nvPr/>
        </p:nvSpPr>
        <p:spPr bwMode="auto">
          <a:xfrm>
            <a:off x="4144963" y="0"/>
            <a:ext cx="3170237" cy="479425"/>
          </a:xfrm>
          <a:prstGeom prst="rect">
            <a:avLst/>
          </a:prstGeom>
          <a:noFill/>
          <a:ln w="12700">
            <a:noFill/>
            <a:miter lim="800000"/>
            <a:headEnd/>
            <a:tailEnd/>
          </a:ln>
        </p:spPr>
        <p:txBody>
          <a:bodyPr wrap="none" anchor="ctr"/>
          <a:lstStyle/>
          <a:p>
            <a:endParaRPr lang="en-US"/>
          </a:p>
        </p:txBody>
      </p:sp>
      <p:sp>
        <p:nvSpPr>
          <p:cNvPr id="147460" name="Rectangle 3"/>
          <p:cNvSpPr>
            <a:spLocks noChangeArrowheads="1"/>
          </p:cNvSpPr>
          <p:nvPr/>
        </p:nvSpPr>
        <p:spPr bwMode="auto">
          <a:xfrm>
            <a:off x="4144963" y="9121775"/>
            <a:ext cx="3170237" cy="479425"/>
          </a:xfrm>
          <a:prstGeom prst="rect">
            <a:avLst/>
          </a:prstGeom>
          <a:noFill/>
          <a:ln w="12700">
            <a:noFill/>
            <a:miter lim="800000"/>
            <a:headEnd/>
            <a:tailEnd/>
          </a:ln>
        </p:spPr>
        <p:txBody>
          <a:bodyPr lIns="95654" tIns="46988" rIns="95654" bIns="46988" anchor="b"/>
          <a:lstStyle/>
          <a:p>
            <a:pPr algn="r" defTabSz="966788" eaLnBrk="0" hangingPunct="0"/>
            <a:r>
              <a:rPr lang="en-US" sz="1300">
                <a:latin typeface="Arial" pitchFamily="34" charset="0"/>
              </a:rPr>
              <a:t>6</a:t>
            </a:r>
          </a:p>
        </p:txBody>
      </p:sp>
      <p:sp>
        <p:nvSpPr>
          <p:cNvPr id="147461" name="Rectangle 4"/>
          <p:cNvSpPr>
            <a:spLocks noChangeArrowheads="1"/>
          </p:cNvSpPr>
          <p:nvPr/>
        </p:nvSpPr>
        <p:spPr bwMode="auto">
          <a:xfrm>
            <a:off x="0" y="9121775"/>
            <a:ext cx="3170238" cy="479425"/>
          </a:xfrm>
          <a:prstGeom prst="rect">
            <a:avLst/>
          </a:prstGeom>
          <a:noFill/>
          <a:ln w="12700">
            <a:noFill/>
            <a:miter lim="800000"/>
            <a:headEnd/>
            <a:tailEnd/>
          </a:ln>
        </p:spPr>
        <p:txBody>
          <a:bodyPr wrap="none" anchor="ctr"/>
          <a:lstStyle/>
          <a:p>
            <a:endParaRPr lang="en-US"/>
          </a:p>
        </p:txBody>
      </p:sp>
      <p:sp>
        <p:nvSpPr>
          <p:cNvPr id="147462" name="Rectangle 5"/>
          <p:cNvSpPr>
            <a:spLocks noChangeArrowheads="1"/>
          </p:cNvSpPr>
          <p:nvPr/>
        </p:nvSpPr>
        <p:spPr bwMode="auto">
          <a:xfrm>
            <a:off x="0" y="0"/>
            <a:ext cx="3170238" cy="479425"/>
          </a:xfrm>
          <a:prstGeom prst="rect">
            <a:avLst/>
          </a:prstGeom>
          <a:noFill/>
          <a:ln w="12700">
            <a:noFill/>
            <a:miter lim="800000"/>
            <a:headEnd/>
            <a:tailEnd/>
          </a:ln>
        </p:spPr>
        <p:txBody>
          <a:bodyPr wrap="none" anchor="ctr"/>
          <a:lstStyle/>
          <a:p>
            <a:endParaRPr lang="en-US"/>
          </a:p>
        </p:txBody>
      </p:sp>
      <p:sp>
        <p:nvSpPr>
          <p:cNvPr id="147463" name="Rectangle 6"/>
          <p:cNvSpPr>
            <a:spLocks noGrp="1" noRot="1" noChangeAspect="1" noChangeArrowheads="1" noTextEdit="1"/>
          </p:cNvSpPr>
          <p:nvPr>
            <p:ph type="sldImg"/>
          </p:nvPr>
        </p:nvSpPr>
        <p:spPr>
          <a:xfrm>
            <a:off x="1266825" y="727075"/>
            <a:ext cx="4781550" cy="3586163"/>
          </a:xfrm>
          <a:ln w="12700" cap="flat"/>
        </p:spPr>
      </p:sp>
      <p:sp>
        <p:nvSpPr>
          <p:cNvPr id="147464" name="Rectangle 7"/>
          <p:cNvSpPr>
            <a:spLocks noGrp="1" noChangeArrowheads="1"/>
          </p:cNvSpPr>
          <p:nvPr>
            <p:ph type="body" idx="1"/>
          </p:nvPr>
        </p:nvSpPr>
        <p:spPr>
          <a:noFill/>
          <a:ln/>
        </p:spPr>
        <p:txBody>
          <a:bodyPr lIns="95654" tIns="46988" rIns="95654" bIns="46988"/>
          <a:lstStyle/>
          <a:p>
            <a:pPr eaLnBrk="1" hangingPunct="1"/>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7"/>
          <p:cNvSpPr>
            <a:spLocks noGrp="1" noChangeArrowheads="1"/>
          </p:cNvSpPr>
          <p:nvPr>
            <p:ph type="sldNum" sz="quarter" idx="5"/>
          </p:nvPr>
        </p:nvSpPr>
        <p:spPr>
          <a:noFill/>
        </p:spPr>
        <p:txBody>
          <a:bodyPr/>
          <a:lstStyle/>
          <a:p>
            <a:fld id="{A920BD22-00C7-4501-8054-C99C9251C719}" type="slidenum">
              <a:rPr lang="en-CA" smtClean="0"/>
              <a:pPr/>
              <a:t>35</a:t>
            </a:fld>
            <a:endParaRPr lang="en-CA"/>
          </a:p>
        </p:txBody>
      </p:sp>
      <p:sp>
        <p:nvSpPr>
          <p:cNvPr id="148483" name="Rectangle 2"/>
          <p:cNvSpPr>
            <a:spLocks noChangeArrowheads="1"/>
          </p:cNvSpPr>
          <p:nvPr/>
        </p:nvSpPr>
        <p:spPr bwMode="auto">
          <a:xfrm>
            <a:off x="4144963" y="0"/>
            <a:ext cx="3170237" cy="479425"/>
          </a:xfrm>
          <a:prstGeom prst="rect">
            <a:avLst/>
          </a:prstGeom>
          <a:noFill/>
          <a:ln w="12700">
            <a:noFill/>
            <a:miter lim="800000"/>
            <a:headEnd/>
            <a:tailEnd/>
          </a:ln>
        </p:spPr>
        <p:txBody>
          <a:bodyPr wrap="none" anchor="ctr"/>
          <a:lstStyle/>
          <a:p>
            <a:endParaRPr lang="en-US"/>
          </a:p>
        </p:txBody>
      </p:sp>
      <p:sp>
        <p:nvSpPr>
          <p:cNvPr id="148484" name="Rectangle 3"/>
          <p:cNvSpPr>
            <a:spLocks noChangeArrowheads="1"/>
          </p:cNvSpPr>
          <p:nvPr/>
        </p:nvSpPr>
        <p:spPr bwMode="auto">
          <a:xfrm>
            <a:off x="4144963" y="9121775"/>
            <a:ext cx="3170237" cy="479425"/>
          </a:xfrm>
          <a:prstGeom prst="rect">
            <a:avLst/>
          </a:prstGeom>
          <a:noFill/>
          <a:ln w="12700">
            <a:noFill/>
            <a:miter lim="800000"/>
            <a:headEnd/>
            <a:tailEnd/>
          </a:ln>
        </p:spPr>
        <p:txBody>
          <a:bodyPr lIns="95654" tIns="46988" rIns="95654" bIns="46988" anchor="b"/>
          <a:lstStyle/>
          <a:p>
            <a:pPr algn="r" defTabSz="966788" eaLnBrk="0" hangingPunct="0"/>
            <a:r>
              <a:rPr lang="en-US" sz="1300">
                <a:latin typeface="Arial" pitchFamily="34" charset="0"/>
              </a:rPr>
              <a:t>6</a:t>
            </a:r>
          </a:p>
        </p:txBody>
      </p:sp>
      <p:sp>
        <p:nvSpPr>
          <p:cNvPr id="148485" name="Rectangle 4"/>
          <p:cNvSpPr>
            <a:spLocks noChangeArrowheads="1"/>
          </p:cNvSpPr>
          <p:nvPr/>
        </p:nvSpPr>
        <p:spPr bwMode="auto">
          <a:xfrm>
            <a:off x="0" y="9121775"/>
            <a:ext cx="3170238" cy="479425"/>
          </a:xfrm>
          <a:prstGeom prst="rect">
            <a:avLst/>
          </a:prstGeom>
          <a:noFill/>
          <a:ln w="12700">
            <a:noFill/>
            <a:miter lim="800000"/>
            <a:headEnd/>
            <a:tailEnd/>
          </a:ln>
        </p:spPr>
        <p:txBody>
          <a:bodyPr wrap="none" anchor="ctr"/>
          <a:lstStyle/>
          <a:p>
            <a:endParaRPr lang="en-US"/>
          </a:p>
        </p:txBody>
      </p:sp>
      <p:sp>
        <p:nvSpPr>
          <p:cNvPr id="148486" name="Rectangle 5"/>
          <p:cNvSpPr>
            <a:spLocks noChangeArrowheads="1"/>
          </p:cNvSpPr>
          <p:nvPr/>
        </p:nvSpPr>
        <p:spPr bwMode="auto">
          <a:xfrm>
            <a:off x="0" y="0"/>
            <a:ext cx="3170238" cy="479425"/>
          </a:xfrm>
          <a:prstGeom prst="rect">
            <a:avLst/>
          </a:prstGeom>
          <a:noFill/>
          <a:ln w="12700">
            <a:noFill/>
            <a:miter lim="800000"/>
            <a:headEnd/>
            <a:tailEnd/>
          </a:ln>
        </p:spPr>
        <p:txBody>
          <a:bodyPr wrap="none" anchor="ctr"/>
          <a:lstStyle/>
          <a:p>
            <a:endParaRPr lang="en-US"/>
          </a:p>
        </p:txBody>
      </p:sp>
      <p:sp>
        <p:nvSpPr>
          <p:cNvPr id="148487" name="Rectangle 6"/>
          <p:cNvSpPr>
            <a:spLocks noGrp="1" noRot="1" noChangeAspect="1" noChangeArrowheads="1" noTextEdit="1"/>
          </p:cNvSpPr>
          <p:nvPr>
            <p:ph type="sldImg"/>
          </p:nvPr>
        </p:nvSpPr>
        <p:spPr>
          <a:xfrm>
            <a:off x="1266825" y="727075"/>
            <a:ext cx="4781550" cy="3586163"/>
          </a:xfrm>
          <a:ln w="12700" cap="flat"/>
        </p:spPr>
      </p:sp>
      <p:sp>
        <p:nvSpPr>
          <p:cNvPr id="148488" name="Rectangle 7"/>
          <p:cNvSpPr>
            <a:spLocks noGrp="1" noChangeArrowheads="1"/>
          </p:cNvSpPr>
          <p:nvPr>
            <p:ph type="body" idx="1"/>
          </p:nvPr>
        </p:nvSpPr>
        <p:spPr>
          <a:noFill/>
          <a:ln/>
        </p:spPr>
        <p:txBody>
          <a:bodyPr lIns="95654" tIns="46988" rIns="95654" bIns="46988"/>
          <a:lstStyle/>
          <a:p>
            <a:pPr eaLnBrk="1" hangingPunct="1"/>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7"/>
          <p:cNvSpPr>
            <a:spLocks noGrp="1" noChangeArrowheads="1"/>
          </p:cNvSpPr>
          <p:nvPr>
            <p:ph type="sldNum" sz="quarter" idx="5"/>
          </p:nvPr>
        </p:nvSpPr>
        <p:spPr>
          <a:noFill/>
        </p:spPr>
        <p:txBody>
          <a:bodyPr/>
          <a:lstStyle/>
          <a:p>
            <a:fld id="{DA5CA59D-BA3B-4E41-AA29-05BAE4ACF29B}" type="slidenum">
              <a:rPr lang="en-CA" smtClean="0"/>
              <a:pPr/>
              <a:t>36</a:t>
            </a:fld>
            <a:endParaRPr lang="en-CA"/>
          </a:p>
        </p:txBody>
      </p:sp>
      <p:sp>
        <p:nvSpPr>
          <p:cNvPr id="149507" name="Rectangle 2"/>
          <p:cNvSpPr>
            <a:spLocks noChangeArrowheads="1"/>
          </p:cNvSpPr>
          <p:nvPr/>
        </p:nvSpPr>
        <p:spPr bwMode="auto">
          <a:xfrm>
            <a:off x="4144963" y="0"/>
            <a:ext cx="3170237" cy="479425"/>
          </a:xfrm>
          <a:prstGeom prst="rect">
            <a:avLst/>
          </a:prstGeom>
          <a:noFill/>
          <a:ln w="12700">
            <a:noFill/>
            <a:miter lim="800000"/>
            <a:headEnd/>
            <a:tailEnd/>
          </a:ln>
        </p:spPr>
        <p:txBody>
          <a:bodyPr wrap="none" anchor="ctr"/>
          <a:lstStyle/>
          <a:p>
            <a:endParaRPr lang="en-US"/>
          </a:p>
        </p:txBody>
      </p:sp>
      <p:sp>
        <p:nvSpPr>
          <p:cNvPr id="149508" name="Rectangle 3"/>
          <p:cNvSpPr>
            <a:spLocks noChangeArrowheads="1"/>
          </p:cNvSpPr>
          <p:nvPr/>
        </p:nvSpPr>
        <p:spPr bwMode="auto">
          <a:xfrm>
            <a:off x="4144963" y="9121775"/>
            <a:ext cx="3170237" cy="479425"/>
          </a:xfrm>
          <a:prstGeom prst="rect">
            <a:avLst/>
          </a:prstGeom>
          <a:noFill/>
          <a:ln w="12700">
            <a:noFill/>
            <a:miter lim="800000"/>
            <a:headEnd/>
            <a:tailEnd/>
          </a:ln>
        </p:spPr>
        <p:txBody>
          <a:bodyPr lIns="95654" tIns="46988" rIns="95654" bIns="46988" anchor="b"/>
          <a:lstStyle/>
          <a:p>
            <a:pPr algn="r" defTabSz="966788" eaLnBrk="0" hangingPunct="0"/>
            <a:r>
              <a:rPr lang="en-US" sz="1300">
                <a:latin typeface="Arial" pitchFamily="34" charset="0"/>
              </a:rPr>
              <a:t>6</a:t>
            </a:r>
          </a:p>
        </p:txBody>
      </p:sp>
      <p:sp>
        <p:nvSpPr>
          <p:cNvPr id="149509" name="Rectangle 4"/>
          <p:cNvSpPr>
            <a:spLocks noChangeArrowheads="1"/>
          </p:cNvSpPr>
          <p:nvPr/>
        </p:nvSpPr>
        <p:spPr bwMode="auto">
          <a:xfrm>
            <a:off x="0" y="9121775"/>
            <a:ext cx="3170238" cy="479425"/>
          </a:xfrm>
          <a:prstGeom prst="rect">
            <a:avLst/>
          </a:prstGeom>
          <a:noFill/>
          <a:ln w="12700">
            <a:noFill/>
            <a:miter lim="800000"/>
            <a:headEnd/>
            <a:tailEnd/>
          </a:ln>
        </p:spPr>
        <p:txBody>
          <a:bodyPr wrap="none" anchor="ctr"/>
          <a:lstStyle/>
          <a:p>
            <a:endParaRPr lang="en-US"/>
          </a:p>
        </p:txBody>
      </p:sp>
      <p:sp>
        <p:nvSpPr>
          <p:cNvPr id="149510" name="Rectangle 5"/>
          <p:cNvSpPr>
            <a:spLocks noChangeArrowheads="1"/>
          </p:cNvSpPr>
          <p:nvPr/>
        </p:nvSpPr>
        <p:spPr bwMode="auto">
          <a:xfrm>
            <a:off x="0" y="0"/>
            <a:ext cx="3170238" cy="479425"/>
          </a:xfrm>
          <a:prstGeom prst="rect">
            <a:avLst/>
          </a:prstGeom>
          <a:noFill/>
          <a:ln w="12700">
            <a:noFill/>
            <a:miter lim="800000"/>
            <a:headEnd/>
            <a:tailEnd/>
          </a:ln>
        </p:spPr>
        <p:txBody>
          <a:bodyPr wrap="none" anchor="ctr"/>
          <a:lstStyle/>
          <a:p>
            <a:endParaRPr lang="en-US"/>
          </a:p>
        </p:txBody>
      </p:sp>
      <p:sp>
        <p:nvSpPr>
          <p:cNvPr id="149511" name="Rectangle 6"/>
          <p:cNvSpPr>
            <a:spLocks noGrp="1" noRot="1" noChangeAspect="1" noChangeArrowheads="1" noTextEdit="1"/>
          </p:cNvSpPr>
          <p:nvPr>
            <p:ph type="sldImg"/>
          </p:nvPr>
        </p:nvSpPr>
        <p:spPr>
          <a:xfrm>
            <a:off x="1266825" y="727075"/>
            <a:ext cx="4781550" cy="3586163"/>
          </a:xfrm>
          <a:ln w="12700" cap="flat"/>
        </p:spPr>
      </p:sp>
      <p:sp>
        <p:nvSpPr>
          <p:cNvPr id="149512" name="Rectangle 7"/>
          <p:cNvSpPr>
            <a:spLocks noGrp="1" noChangeArrowheads="1"/>
          </p:cNvSpPr>
          <p:nvPr>
            <p:ph type="body" idx="1"/>
          </p:nvPr>
        </p:nvSpPr>
        <p:spPr>
          <a:noFill/>
          <a:ln/>
        </p:spPr>
        <p:txBody>
          <a:bodyPr lIns="95654" tIns="46988" rIns="95654" bIns="46988"/>
          <a:lstStyle/>
          <a:p>
            <a:pPr eaLnBrk="1" hangingPunct="1"/>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7"/>
          <p:cNvSpPr>
            <a:spLocks noGrp="1" noChangeArrowheads="1"/>
          </p:cNvSpPr>
          <p:nvPr>
            <p:ph type="sldNum" sz="quarter" idx="5"/>
          </p:nvPr>
        </p:nvSpPr>
        <p:spPr>
          <a:noFill/>
        </p:spPr>
        <p:txBody>
          <a:bodyPr/>
          <a:lstStyle/>
          <a:p>
            <a:fld id="{645892CB-7FB3-4904-9CDE-8D393D205DC9}" type="slidenum">
              <a:rPr lang="en-CA" smtClean="0"/>
              <a:pPr/>
              <a:t>37</a:t>
            </a:fld>
            <a:endParaRPr lang="en-CA"/>
          </a:p>
        </p:txBody>
      </p:sp>
      <p:sp>
        <p:nvSpPr>
          <p:cNvPr id="150531" name="Rectangle 2"/>
          <p:cNvSpPr>
            <a:spLocks noChangeArrowheads="1"/>
          </p:cNvSpPr>
          <p:nvPr/>
        </p:nvSpPr>
        <p:spPr bwMode="auto">
          <a:xfrm>
            <a:off x="4144963" y="0"/>
            <a:ext cx="3170237" cy="479425"/>
          </a:xfrm>
          <a:prstGeom prst="rect">
            <a:avLst/>
          </a:prstGeom>
          <a:noFill/>
          <a:ln w="12700">
            <a:noFill/>
            <a:miter lim="800000"/>
            <a:headEnd/>
            <a:tailEnd/>
          </a:ln>
        </p:spPr>
        <p:txBody>
          <a:bodyPr wrap="none" anchor="ctr"/>
          <a:lstStyle/>
          <a:p>
            <a:endParaRPr lang="en-US"/>
          </a:p>
        </p:txBody>
      </p:sp>
      <p:sp>
        <p:nvSpPr>
          <p:cNvPr id="150532" name="Rectangle 3"/>
          <p:cNvSpPr>
            <a:spLocks noChangeArrowheads="1"/>
          </p:cNvSpPr>
          <p:nvPr/>
        </p:nvSpPr>
        <p:spPr bwMode="auto">
          <a:xfrm>
            <a:off x="4144963" y="9121775"/>
            <a:ext cx="3170237" cy="479425"/>
          </a:xfrm>
          <a:prstGeom prst="rect">
            <a:avLst/>
          </a:prstGeom>
          <a:noFill/>
          <a:ln w="12700">
            <a:noFill/>
            <a:miter lim="800000"/>
            <a:headEnd/>
            <a:tailEnd/>
          </a:ln>
        </p:spPr>
        <p:txBody>
          <a:bodyPr lIns="95654" tIns="46988" rIns="95654" bIns="46988" anchor="b"/>
          <a:lstStyle/>
          <a:p>
            <a:pPr algn="r" defTabSz="966788" eaLnBrk="0" hangingPunct="0"/>
            <a:r>
              <a:rPr lang="en-US" sz="1300">
                <a:latin typeface="Arial" pitchFamily="34" charset="0"/>
              </a:rPr>
              <a:t>6</a:t>
            </a:r>
          </a:p>
        </p:txBody>
      </p:sp>
      <p:sp>
        <p:nvSpPr>
          <p:cNvPr id="150533" name="Rectangle 4"/>
          <p:cNvSpPr>
            <a:spLocks noChangeArrowheads="1"/>
          </p:cNvSpPr>
          <p:nvPr/>
        </p:nvSpPr>
        <p:spPr bwMode="auto">
          <a:xfrm>
            <a:off x="0" y="9121775"/>
            <a:ext cx="3170238" cy="479425"/>
          </a:xfrm>
          <a:prstGeom prst="rect">
            <a:avLst/>
          </a:prstGeom>
          <a:noFill/>
          <a:ln w="12700">
            <a:noFill/>
            <a:miter lim="800000"/>
            <a:headEnd/>
            <a:tailEnd/>
          </a:ln>
        </p:spPr>
        <p:txBody>
          <a:bodyPr wrap="none" anchor="ctr"/>
          <a:lstStyle/>
          <a:p>
            <a:endParaRPr lang="en-US"/>
          </a:p>
        </p:txBody>
      </p:sp>
      <p:sp>
        <p:nvSpPr>
          <p:cNvPr id="150534" name="Rectangle 5"/>
          <p:cNvSpPr>
            <a:spLocks noChangeArrowheads="1"/>
          </p:cNvSpPr>
          <p:nvPr/>
        </p:nvSpPr>
        <p:spPr bwMode="auto">
          <a:xfrm>
            <a:off x="0" y="0"/>
            <a:ext cx="3170238" cy="479425"/>
          </a:xfrm>
          <a:prstGeom prst="rect">
            <a:avLst/>
          </a:prstGeom>
          <a:noFill/>
          <a:ln w="12700">
            <a:noFill/>
            <a:miter lim="800000"/>
            <a:headEnd/>
            <a:tailEnd/>
          </a:ln>
        </p:spPr>
        <p:txBody>
          <a:bodyPr wrap="none" anchor="ctr"/>
          <a:lstStyle/>
          <a:p>
            <a:endParaRPr lang="en-US"/>
          </a:p>
        </p:txBody>
      </p:sp>
      <p:sp>
        <p:nvSpPr>
          <p:cNvPr id="150535" name="Rectangle 6"/>
          <p:cNvSpPr>
            <a:spLocks noGrp="1" noRot="1" noChangeAspect="1" noChangeArrowheads="1" noTextEdit="1"/>
          </p:cNvSpPr>
          <p:nvPr>
            <p:ph type="sldImg"/>
          </p:nvPr>
        </p:nvSpPr>
        <p:spPr>
          <a:xfrm>
            <a:off x="1266825" y="727075"/>
            <a:ext cx="4781550" cy="3586163"/>
          </a:xfrm>
          <a:ln w="12700" cap="flat"/>
        </p:spPr>
      </p:sp>
      <p:sp>
        <p:nvSpPr>
          <p:cNvPr id="150536" name="Rectangle 7"/>
          <p:cNvSpPr>
            <a:spLocks noGrp="1" noChangeArrowheads="1"/>
          </p:cNvSpPr>
          <p:nvPr>
            <p:ph type="body" idx="1"/>
          </p:nvPr>
        </p:nvSpPr>
        <p:spPr>
          <a:noFill/>
          <a:ln/>
        </p:spPr>
        <p:txBody>
          <a:bodyPr lIns="95654" tIns="46988" rIns="95654" bIns="46988"/>
          <a:lstStyle/>
          <a:p>
            <a:pPr eaLnBrk="1" hangingPunct="1"/>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7"/>
          <p:cNvSpPr>
            <a:spLocks noGrp="1" noChangeArrowheads="1"/>
          </p:cNvSpPr>
          <p:nvPr>
            <p:ph type="sldNum" sz="quarter" idx="5"/>
          </p:nvPr>
        </p:nvSpPr>
        <p:spPr>
          <a:noFill/>
        </p:spPr>
        <p:txBody>
          <a:bodyPr/>
          <a:lstStyle/>
          <a:p>
            <a:fld id="{D7622706-A5F0-4784-B208-3E1674301716}" type="slidenum">
              <a:rPr lang="en-CA" smtClean="0"/>
              <a:pPr/>
              <a:t>38</a:t>
            </a:fld>
            <a:endParaRPr lang="en-CA"/>
          </a:p>
        </p:txBody>
      </p:sp>
      <p:sp>
        <p:nvSpPr>
          <p:cNvPr id="151555" name="Rectangle 2"/>
          <p:cNvSpPr>
            <a:spLocks noChangeArrowheads="1"/>
          </p:cNvSpPr>
          <p:nvPr/>
        </p:nvSpPr>
        <p:spPr bwMode="auto">
          <a:xfrm>
            <a:off x="4144963" y="0"/>
            <a:ext cx="3170237" cy="479425"/>
          </a:xfrm>
          <a:prstGeom prst="rect">
            <a:avLst/>
          </a:prstGeom>
          <a:noFill/>
          <a:ln w="12700">
            <a:noFill/>
            <a:miter lim="800000"/>
            <a:headEnd/>
            <a:tailEnd/>
          </a:ln>
        </p:spPr>
        <p:txBody>
          <a:bodyPr wrap="none" anchor="ctr"/>
          <a:lstStyle/>
          <a:p>
            <a:endParaRPr lang="en-US"/>
          </a:p>
        </p:txBody>
      </p:sp>
      <p:sp>
        <p:nvSpPr>
          <p:cNvPr id="151556" name="Rectangle 3"/>
          <p:cNvSpPr>
            <a:spLocks noChangeArrowheads="1"/>
          </p:cNvSpPr>
          <p:nvPr/>
        </p:nvSpPr>
        <p:spPr bwMode="auto">
          <a:xfrm>
            <a:off x="4144963" y="9121775"/>
            <a:ext cx="3170237" cy="479425"/>
          </a:xfrm>
          <a:prstGeom prst="rect">
            <a:avLst/>
          </a:prstGeom>
          <a:noFill/>
          <a:ln w="12700">
            <a:noFill/>
            <a:miter lim="800000"/>
            <a:headEnd/>
            <a:tailEnd/>
          </a:ln>
        </p:spPr>
        <p:txBody>
          <a:bodyPr lIns="95654" tIns="46988" rIns="95654" bIns="46988" anchor="b"/>
          <a:lstStyle/>
          <a:p>
            <a:pPr algn="r" defTabSz="966788" eaLnBrk="0" hangingPunct="0"/>
            <a:r>
              <a:rPr lang="en-US" sz="1300">
                <a:latin typeface="Arial" pitchFamily="34" charset="0"/>
              </a:rPr>
              <a:t>6</a:t>
            </a:r>
          </a:p>
        </p:txBody>
      </p:sp>
      <p:sp>
        <p:nvSpPr>
          <p:cNvPr id="151557" name="Rectangle 4"/>
          <p:cNvSpPr>
            <a:spLocks noChangeArrowheads="1"/>
          </p:cNvSpPr>
          <p:nvPr/>
        </p:nvSpPr>
        <p:spPr bwMode="auto">
          <a:xfrm>
            <a:off x="0" y="9121775"/>
            <a:ext cx="3170238" cy="479425"/>
          </a:xfrm>
          <a:prstGeom prst="rect">
            <a:avLst/>
          </a:prstGeom>
          <a:noFill/>
          <a:ln w="12700">
            <a:noFill/>
            <a:miter lim="800000"/>
            <a:headEnd/>
            <a:tailEnd/>
          </a:ln>
        </p:spPr>
        <p:txBody>
          <a:bodyPr wrap="none" anchor="ctr"/>
          <a:lstStyle/>
          <a:p>
            <a:endParaRPr lang="en-US"/>
          </a:p>
        </p:txBody>
      </p:sp>
      <p:sp>
        <p:nvSpPr>
          <p:cNvPr id="151558" name="Rectangle 5"/>
          <p:cNvSpPr>
            <a:spLocks noChangeArrowheads="1"/>
          </p:cNvSpPr>
          <p:nvPr/>
        </p:nvSpPr>
        <p:spPr bwMode="auto">
          <a:xfrm>
            <a:off x="0" y="0"/>
            <a:ext cx="3170238" cy="479425"/>
          </a:xfrm>
          <a:prstGeom prst="rect">
            <a:avLst/>
          </a:prstGeom>
          <a:noFill/>
          <a:ln w="12700">
            <a:noFill/>
            <a:miter lim="800000"/>
            <a:headEnd/>
            <a:tailEnd/>
          </a:ln>
        </p:spPr>
        <p:txBody>
          <a:bodyPr wrap="none" anchor="ctr"/>
          <a:lstStyle/>
          <a:p>
            <a:endParaRPr lang="en-US"/>
          </a:p>
        </p:txBody>
      </p:sp>
      <p:sp>
        <p:nvSpPr>
          <p:cNvPr id="151559" name="Rectangle 6"/>
          <p:cNvSpPr>
            <a:spLocks noGrp="1" noRot="1" noChangeAspect="1" noChangeArrowheads="1" noTextEdit="1"/>
          </p:cNvSpPr>
          <p:nvPr>
            <p:ph type="sldImg"/>
          </p:nvPr>
        </p:nvSpPr>
        <p:spPr>
          <a:xfrm>
            <a:off x="1266825" y="727075"/>
            <a:ext cx="4781550" cy="3586163"/>
          </a:xfrm>
          <a:ln w="12700" cap="flat"/>
        </p:spPr>
      </p:sp>
      <p:sp>
        <p:nvSpPr>
          <p:cNvPr id="151560" name="Rectangle 7"/>
          <p:cNvSpPr>
            <a:spLocks noGrp="1" noChangeArrowheads="1"/>
          </p:cNvSpPr>
          <p:nvPr>
            <p:ph type="body" idx="1"/>
          </p:nvPr>
        </p:nvSpPr>
        <p:spPr>
          <a:noFill/>
          <a:ln/>
        </p:spPr>
        <p:txBody>
          <a:bodyPr lIns="95654" tIns="46988" rIns="95654" bIns="46988"/>
          <a:lstStyle/>
          <a:p>
            <a:pPr eaLnBrk="1" hangingPunct="1"/>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7"/>
          <p:cNvSpPr>
            <a:spLocks noGrp="1" noChangeArrowheads="1"/>
          </p:cNvSpPr>
          <p:nvPr>
            <p:ph type="sldNum" sz="quarter" idx="5"/>
          </p:nvPr>
        </p:nvSpPr>
        <p:spPr>
          <a:noFill/>
        </p:spPr>
        <p:txBody>
          <a:bodyPr/>
          <a:lstStyle/>
          <a:p>
            <a:fld id="{D74456AE-C4EE-4691-8F7E-23639D7A4F47}" type="slidenum">
              <a:rPr lang="en-CA" smtClean="0"/>
              <a:pPr/>
              <a:t>39</a:t>
            </a:fld>
            <a:endParaRPr lang="en-CA"/>
          </a:p>
        </p:txBody>
      </p:sp>
      <p:sp>
        <p:nvSpPr>
          <p:cNvPr id="152579" name="Rectangle 2"/>
          <p:cNvSpPr>
            <a:spLocks noChangeArrowheads="1"/>
          </p:cNvSpPr>
          <p:nvPr/>
        </p:nvSpPr>
        <p:spPr bwMode="auto">
          <a:xfrm>
            <a:off x="4144963" y="0"/>
            <a:ext cx="3170237" cy="479425"/>
          </a:xfrm>
          <a:prstGeom prst="rect">
            <a:avLst/>
          </a:prstGeom>
          <a:noFill/>
          <a:ln w="12700">
            <a:noFill/>
            <a:miter lim="800000"/>
            <a:headEnd/>
            <a:tailEnd/>
          </a:ln>
        </p:spPr>
        <p:txBody>
          <a:bodyPr wrap="none" anchor="ctr"/>
          <a:lstStyle/>
          <a:p>
            <a:endParaRPr lang="en-US"/>
          </a:p>
        </p:txBody>
      </p:sp>
      <p:sp>
        <p:nvSpPr>
          <p:cNvPr id="152580" name="Rectangle 3"/>
          <p:cNvSpPr>
            <a:spLocks noChangeArrowheads="1"/>
          </p:cNvSpPr>
          <p:nvPr/>
        </p:nvSpPr>
        <p:spPr bwMode="auto">
          <a:xfrm>
            <a:off x="4144963" y="9121775"/>
            <a:ext cx="3170237" cy="479425"/>
          </a:xfrm>
          <a:prstGeom prst="rect">
            <a:avLst/>
          </a:prstGeom>
          <a:noFill/>
          <a:ln w="12700">
            <a:noFill/>
            <a:miter lim="800000"/>
            <a:headEnd/>
            <a:tailEnd/>
          </a:ln>
        </p:spPr>
        <p:txBody>
          <a:bodyPr lIns="95654" tIns="46988" rIns="95654" bIns="46988" anchor="b"/>
          <a:lstStyle/>
          <a:p>
            <a:pPr algn="r" defTabSz="966788" eaLnBrk="0" hangingPunct="0"/>
            <a:r>
              <a:rPr lang="en-US" sz="1300">
                <a:latin typeface="Arial" pitchFamily="34" charset="0"/>
              </a:rPr>
              <a:t>6</a:t>
            </a:r>
          </a:p>
        </p:txBody>
      </p:sp>
      <p:sp>
        <p:nvSpPr>
          <p:cNvPr id="152581" name="Rectangle 4"/>
          <p:cNvSpPr>
            <a:spLocks noChangeArrowheads="1"/>
          </p:cNvSpPr>
          <p:nvPr/>
        </p:nvSpPr>
        <p:spPr bwMode="auto">
          <a:xfrm>
            <a:off x="0" y="9121775"/>
            <a:ext cx="3170238" cy="479425"/>
          </a:xfrm>
          <a:prstGeom prst="rect">
            <a:avLst/>
          </a:prstGeom>
          <a:noFill/>
          <a:ln w="12700">
            <a:noFill/>
            <a:miter lim="800000"/>
            <a:headEnd/>
            <a:tailEnd/>
          </a:ln>
        </p:spPr>
        <p:txBody>
          <a:bodyPr wrap="none" anchor="ctr"/>
          <a:lstStyle/>
          <a:p>
            <a:endParaRPr lang="en-US"/>
          </a:p>
        </p:txBody>
      </p:sp>
      <p:sp>
        <p:nvSpPr>
          <p:cNvPr id="152582" name="Rectangle 5"/>
          <p:cNvSpPr>
            <a:spLocks noChangeArrowheads="1"/>
          </p:cNvSpPr>
          <p:nvPr/>
        </p:nvSpPr>
        <p:spPr bwMode="auto">
          <a:xfrm>
            <a:off x="0" y="0"/>
            <a:ext cx="3170238" cy="479425"/>
          </a:xfrm>
          <a:prstGeom prst="rect">
            <a:avLst/>
          </a:prstGeom>
          <a:noFill/>
          <a:ln w="12700">
            <a:noFill/>
            <a:miter lim="800000"/>
            <a:headEnd/>
            <a:tailEnd/>
          </a:ln>
        </p:spPr>
        <p:txBody>
          <a:bodyPr wrap="none" anchor="ctr"/>
          <a:lstStyle/>
          <a:p>
            <a:endParaRPr lang="en-US"/>
          </a:p>
        </p:txBody>
      </p:sp>
      <p:sp>
        <p:nvSpPr>
          <p:cNvPr id="152583" name="Rectangle 6"/>
          <p:cNvSpPr>
            <a:spLocks noGrp="1" noRot="1" noChangeAspect="1" noChangeArrowheads="1" noTextEdit="1"/>
          </p:cNvSpPr>
          <p:nvPr>
            <p:ph type="sldImg"/>
          </p:nvPr>
        </p:nvSpPr>
        <p:spPr>
          <a:xfrm>
            <a:off x="1266825" y="727075"/>
            <a:ext cx="4781550" cy="3586163"/>
          </a:xfrm>
          <a:ln w="12700" cap="flat"/>
        </p:spPr>
      </p:sp>
      <p:sp>
        <p:nvSpPr>
          <p:cNvPr id="152584" name="Rectangle 7"/>
          <p:cNvSpPr>
            <a:spLocks noGrp="1" noChangeArrowheads="1"/>
          </p:cNvSpPr>
          <p:nvPr>
            <p:ph type="body" idx="1"/>
          </p:nvPr>
        </p:nvSpPr>
        <p:spPr>
          <a:noFill/>
          <a:ln/>
        </p:spPr>
        <p:txBody>
          <a:bodyPr lIns="95654" tIns="46988" rIns="95654" bIns="46988"/>
          <a:lstStyle/>
          <a:p>
            <a:pPr eaLnBrk="1" hangingPunct="1"/>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7"/>
          <p:cNvSpPr>
            <a:spLocks noGrp="1" noChangeArrowheads="1"/>
          </p:cNvSpPr>
          <p:nvPr>
            <p:ph type="sldNum" sz="quarter" idx="5"/>
          </p:nvPr>
        </p:nvSpPr>
        <p:spPr>
          <a:noFill/>
        </p:spPr>
        <p:txBody>
          <a:bodyPr/>
          <a:lstStyle/>
          <a:p>
            <a:fld id="{D48C8F0D-9C2E-4D84-80DF-F1A2367557CE}" type="slidenum">
              <a:rPr lang="en-CA" smtClean="0"/>
              <a:pPr/>
              <a:t>4</a:t>
            </a:fld>
            <a:endParaRPr lang="en-CA"/>
          </a:p>
        </p:txBody>
      </p:sp>
      <p:sp>
        <p:nvSpPr>
          <p:cNvPr id="115715" name="Rectangle 2"/>
          <p:cNvSpPr>
            <a:spLocks noChangeArrowheads="1"/>
          </p:cNvSpPr>
          <p:nvPr/>
        </p:nvSpPr>
        <p:spPr bwMode="auto">
          <a:xfrm>
            <a:off x="4144963" y="0"/>
            <a:ext cx="3170237" cy="479425"/>
          </a:xfrm>
          <a:prstGeom prst="rect">
            <a:avLst/>
          </a:prstGeom>
          <a:noFill/>
          <a:ln w="12700">
            <a:noFill/>
            <a:miter lim="800000"/>
            <a:headEnd/>
            <a:tailEnd/>
          </a:ln>
        </p:spPr>
        <p:txBody>
          <a:bodyPr wrap="none" anchor="ctr"/>
          <a:lstStyle/>
          <a:p>
            <a:endParaRPr lang="en-US"/>
          </a:p>
        </p:txBody>
      </p:sp>
      <p:sp>
        <p:nvSpPr>
          <p:cNvPr id="115716" name="Rectangle 3"/>
          <p:cNvSpPr>
            <a:spLocks noChangeArrowheads="1"/>
          </p:cNvSpPr>
          <p:nvPr/>
        </p:nvSpPr>
        <p:spPr bwMode="auto">
          <a:xfrm>
            <a:off x="4144963" y="9121775"/>
            <a:ext cx="3170237" cy="479425"/>
          </a:xfrm>
          <a:prstGeom prst="rect">
            <a:avLst/>
          </a:prstGeom>
          <a:noFill/>
          <a:ln w="12700">
            <a:noFill/>
            <a:miter lim="800000"/>
            <a:headEnd/>
            <a:tailEnd/>
          </a:ln>
        </p:spPr>
        <p:txBody>
          <a:bodyPr lIns="95654" tIns="46988" rIns="95654" bIns="46988" anchor="b"/>
          <a:lstStyle/>
          <a:p>
            <a:pPr algn="r" defTabSz="966788" eaLnBrk="0" hangingPunct="0"/>
            <a:r>
              <a:rPr lang="en-US" sz="1300">
                <a:latin typeface="Arial" pitchFamily="34" charset="0"/>
              </a:rPr>
              <a:t>6</a:t>
            </a:r>
          </a:p>
        </p:txBody>
      </p:sp>
      <p:sp>
        <p:nvSpPr>
          <p:cNvPr id="115717" name="Rectangle 4"/>
          <p:cNvSpPr>
            <a:spLocks noChangeArrowheads="1"/>
          </p:cNvSpPr>
          <p:nvPr/>
        </p:nvSpPr>
        <p:spPr bwMode="auto">
          <a:xfrm>
            <a:off x="0" y="9121775"/>
            <a:ext cx="3170238" cy="479425"/>
          </a:xfrm>
          <a:prstGeom prst="rect">
            <a:avLst/>
          </a:prstGeom>
          <a:noFill/>
          <a:ln w="12700">
            <a:noFill/>
            <a:miter lim="800000"/>
            <a:headEnd/>
            <a:tailEnd/>
          </a:ln>
        </p:spPr>
        <p:txBody>
          <a:bodyPr wrap="none" anchor="ctr"/>
          <a:lstStyle/>
          <a:p>
            <a:endParaRPr lang="en-US"/>
          </a:p>
        </p:txBody>
      </p:sp>
      <p:sp>
        <p:nvSpPr>
          <p:cNvPr id="115718" name="Rectangle 5"/>
          <p:cNvSpPr>
            <a:spLocks noChangeArrowheads="1"/>
          </p:cNvSpPr>
          <p:nvPr/>
        </p:nvSpPr>
        <p:spPr bwMode="auto">
          <a:xfrm>
            <a:off x="0" y="0"/>
            <a:ext cx="3170238" cy="479425"/>
          </a:xfrm>
          <a:prstGeom prst="rect">
            <a:avLst/>
          </a:prstGeom>
          <a:noFill/>
          <a:ln w="12700">
            <a:noFill/>
            <a:miter lim="800000"/>
            <a:headEnd/>
            <a:tailEnd/>
          </a:ln>
        </p:spPr>
        <p:txBody>
          <a:bodyPr wrap="none" anchor="ctr"/>
          <a:lstStyle/>
          <a:p>
            <a:endParaRPr lang="en-US"/>
          </a:p>
        </p:txBody>
      </p:sp>
      <p:sp>
        <p:nvSpPr>
          <p:cNvPr id="115719" name="Rectangle 6"/>
          <p:cNvSpPr>
            <a:spLocks noGrp="1" noRot="1" noChangeAspect="1" noChangeArrowheads="1" noTextEdit="1"/>
          </p:cNvSpPr>
          <p:nvPr>
            <p:ph type="sldImg"/>
          </p:nvPr>
        </p:nvSpPr>
        <p:spPr>
          <a:xfrm>
            <a:off x="1266825" y="727075"/>
            <a:ext cx="4781550" cy="3586163"/>
          </a:xfrm>
          <a:ln w="12700" cap="flat"/>
        </p:spPr>
      </p:sp>
      <p:sp>
        <p:nvSpPr>
          <p:cNvPr id="115720" name="Rectangle 7"/>
          <p:cNvSpPr>
            <a:spLocks noGrp="1" noChangeArrowheads="1"/>
          </p:cNvSpPr>
          <p:nvPr>
            <p:ph type="body" idx="1"/>
          </p:nvPr>
        </p:nvSpPr>
        <p:spPr>
          <a:noFill/>
          <a:ln/>
        </p:spPr>
        <p:txBody>
          <a:bodyPr lIns="95654" tIns="46988" rIns="95654" bIns="46988"/>
          <a:lstStyle/>
          <a:p>
            <a:pPr eaLnBrk="1" hangingPunct="1"/>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7"/>
          <p:cNvSpPr>
            <a:spLocks noGrp="1" noChangeArrowheads="1"/>
          </p:cNvSpPr>
          <p:nvPr>
            <p:ph type="sldNum" sz="quarter" idx="5"/>
          </p:nvPr>
        </p:nvSpPr>
        <p:spPr>
          <a:noFill/>
        </p:spPr>
        <p:txBody>
          <a:bodyPr/>
          <a:lstStyle/>
          <a:p>
            <a:fld id="{BC8F4A55-2E76-4A84-8C82-8DCEC99452ED}" type="slidenum">
              <a:rPr lang="en-CA" smtClean="0"/>
              <a:pPr/>
              <a:t>40</a:t>
            </a:fld>
            <a:endParaRPr lang="en-CA"/>
          </a:p>
        </p:txBody>
      </p:sp>
      <p:sp>
        <p:nvSpPr>
          <p:cNvPr id="153603" name="Rectangle 2"/>
          <p:cNvSpPr>
            <a:spLocks noChangeArrowheads="1"/>
          </p:cNvSpPr>
          <p:nvPr/>
        </p:nvSpPr>
        <p:spPr bwMode="auto">
          <a:xfrm>
            <a:off x="4144963" y="0"/>
            <a:ext cx="3170237" cy="479425"/>
          </a:xfrm>
          <a:prstGeom prst="rect">
            <a:avLst/>
          </a:prstGeom>
          <a:noFill/>
          <a:ln w="12700">
            <a:noFill/>
            <a:miter lim="800000"/>
            <a:headEnd/>
            <a:tailEnd/>
          </a:ln>
        </p:spPr>
        <p:txBody>
          <a:bodyPr wrap="none" anchor="ctr"/>
          <a:lstStyle/>
          <a:p>
            <a:endParaRPr lang="en-US"/>
          </a:p>
        </p:txBody>
      </p:sp>
      <p:sp>
        <p:nvSpPr>
          <p:cNvPr id="153604" name="Rectangle 3"/>
          <p:cNvSpPr>
            <a:spLocks noChangeArrowheads="1"/>
          </p:cNvSpPr>
          <p:nvPr/>
        </p:nvSpPr>
        <p:spPr bwMode="auto">
          <a:xfrm>
            <a:off x="4144963" y="9121775"/>
            <a:ext cx="3170237" cy="479425"/>
          </a:xfrm>
          <a:prstGeom prst="rect">
            <a:avLst/>
          </a:prstGeom>
          <a:noFill/>
          <a:ln w="12700">
            <a:noFill/>
            <a:miter lim="800000"/>
            <a:headEnd/>
            <a:tailEnd/>
          </a:ln>
        </p:spPr>
        <p:txBody>
          <a:bodyPr lIns="95654" tIns="46988" rIns="95654" bIns="46988" anchor="b"/>
          <a:lstStyle/>
          <a:p>
            <a:pPr algn="r" defTabSz="966788" eaLnBrk="0" hangingPunct="0"/>
            <a:r>
              <a:rPr lang="en-US" sz="1300">
                <a:latin typeface="Arial" pitchFamily="34" charset="0"/>
              </a:rPr>
              <a:t>6</a:t>
            </a:r>
          </a:p>
        </p:txBody>
      </p:sp>
      <p:sp>
        <p:nvSpPr>
          <p:cNvPr id="153605" name="Rectangle 4"/>
          <p:cNvSpPr>
            <a:spLocks noChangeArrowheads="1"/>
          </p:cNvSpPr>
          <p:nvPr/>
        </p:nvSpPr>
        <p:spPr bwMode="auto">
          <a:xfrm>
            <a:off x="0" y="9121775"/>
            <a:ext cx="3170238" cy="479425"/>
          </a:xfrm>
          <a:prstGeom prst="rect">
            <a:avLst/>
          </a:prstGeom>
          <a:noFill/>
          <a:ln w="12700">
            <a:noFill/>
            <a:miter lim="800000"/>
            <a:headEnd/>
            <a:tailEnd/>
          </a:ln>
        </p:spPr>
        <p:txBody>
          <a:bodyPr wrap="none" anchor="ctr"/>
          <a:lstStyle/>
          <a:p>
            <a:endParaRPr lang="en-US"/>
          </a:p>
        </p:txBody>
      </p:sp>
      <p:sp>
        <p:nvSpPr>
          <p:cNvPr id="153606" name="Rectangle 5"/>
          <p:cNvSpPr>
            <a:spLocks noChangeArrowheads="1"/>
          </p:cNvSpPr>
          <p:nvPr/>
        </p:nvSpPr>
        <p:spPr bwMode="auto">
          <a:xfrm>
            <a:off x="0" y="0"/>
            <a:ext cx="3170238" cy="479425"/>
          </a:xfrm>
          <a:prstGeom prst="rect">
            <a:avLst/>
          </a:prstGeom>
          <a:noFill/>
          <a:ln w="12700">
            <a:noFill/>
            <a:miter lim="800000"/>
            <a:headEnd/>
            <a:tailEnd/>
          </a:ln>
        </p:spPr>
        <p:txBody>
          <a:bodyPr wrap="none" anchor="ctr"/>
          <a:lstStyle/>
          <a:p>
            <a:endParaRPr lang="en-US"/>
          </a:p>
        </p:txBody>
      </p:sp>
      <p:sp>
        <p:nvSpPr>
          <p:cNvPr id="153607" name="Rectangle 6"/>
          <p:cNvSpPr>
            <a:spLocks noGrp="1" noRot="1" noChangeAspect="1" noChangeArrowheads="1" noTextEdit="1"/>
          </p:cNvSpPr>
          <p:nvPr>
            <p:ph type="sldImg"/>
          </p:nvPr>
        </p:nvSpPr>
        <p:spPr>
          <a:xfrm>
            <a:off x="1266825" y="727075"/>
            <a:ext cx="4781550" cy="3586163"/>
          </a:xfrm>
          <a:ln w="12700" cap="flat"/>
        </p:spPr>
      </p:sp>
      <p:sp>
        <p:nvSpPr>
          <p:cNvPr id="153608" name="Rectangle 7"/>
          <p:cNvSpPr>
            <a:spLocks noGrp="1" noChangeArrowheads="1"/>
          </p:cNvSpPr>
          <p:nvPr>
            <p:ph type="body" idx="1"/>
          </p:nvPr>
        </p:nvSpPr>
        <p:spPr>
          <a:noFill/>
          <a:ln/>
        </p:spPr>
        <p:txBody>
          <a:bodyPr lIns="95654" tIns="46988" rIns="95654" bIns="46988"/>
          <a:lstStyle/>
          <a:p>
            <a:pPr eaLnBrk="1" hangingPunct="1"/>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7"/>
          <p:cNvSpPr>
            <a:spLocks noGrp="1" noChangeArrowheads="1"/>
          </p:cNvSpPr>
          <p:nvPr>
            <p:ph type="sldNum" sz="quarter" idx="5"/>
          </p:nvPr>
        </p:nvSpPr>
        <p:spPr>
          <a:noFill/>
        </p:spPr>
        <p:txBody>
          <a:bodyPr/>
          <a:lstStyle/>
          <a:p>
            <a:fld id="{FDE42481-77DC-4807-A896-70781B383332}" type="slidenum">
              <a:rPr lang="en-CA" smtClean="0"/>
              <a:pPr/>
              <a:t>41</a:t>
            </a:fld>
            <a:endParaRPr lang="en-CA"/>
          </a:p>
        </p:txBody>
      </p:sp>
      <p:sp>
        <p:nvSpPr>
          <p:cNvPr id="154627" name="Rectangle 2"/>
          <p:cNvSpPr>
            <a:spLocks noChangeArrowheads="1"/>
          </p:cNvSpPr>
          <p:nvPr/>
        </p:nvSpPr>
        <p:spPr bwMode="auto">
          <a:xfrm>
            <a:off x="4144963" y="0"/>
            <a:ext cx="3170237" cy="479425"/>
          </a:xfrm>
          <a:prstGeom prst="rect">
            <a:avLst/>
          </a:prstGeom>
          <a:noFill/>
          <a:ln w="12700">
            <a:noFill/>
            <a:miter lim="800000"/>
            <a:headEnd/>
            <a:tailEnd/>
          </a:ln>
        </p:spPr>
        <p:txBody>
          <a:bodyPr wrap="none" anchor="ctr"/>
          <a:lstStyle/>
          <a:p>
            <a:endParaRPr lang="en-US"/>
          </a:p>
        </p:txBody>
      </p:sp>
      <p:sp>
        <p:nvSpPr>
          <p:cNvPr id="154628" name="Rectangle 3"/>
          <p:cNvSpPr>
            <a:spLocks noChangeArrowheads="1"/>
          </p:cNvSpPr>
          <p:nvPr/>
        </p:nvSpPr>
        <p:spPr bwMode="auto">
          <a:xfrm>
            <a:off x="4144963" y="9121775"/>
            <a:ext cx="3170237" cy="479425"/>
          </a:xfrm>
          <a:prstGeom prst="rect">
            <a:avLst/>
          </a:prstGeom>
          <a:noFill/>
          <a:ln w="12700">
            <a:noFill/>
            <a:miter lim="800000"/>
            <a:headEnd/>
            <a:tailEnd/>
          </a:ln>
        </p:spPr>
        <p:txBody>
          <a:bodyPr lIns="95654" tIns="46988" rIns="95654" bIns="46988" anchor="b"/>
          <a:lstStyle/>
          <a:p>
            <a:pPr algn="r" defTabSz="966788" eaLnBrk="0" hangingPunct="0"/>
            <a:r>
              <a:rPr lang="en-US" sz="1300">
                <a:latin typeface="Arial" pitchFamily="34" charset="0"/>
              </a:rPr>
              <a:t>6</a:t>
            </a:r>
          </a:p>
        </p:txBody>
      </p:sp>
      <p:sp>
        <p:nvSpPr>
          <p:cNvPr id="154629" name="Rectangle 4"/>
          <p:cNvSpPr>
            <a:spLocks noChangeArrowheads="1"/>
          </p:cNvSpPr>
          <p:nvPr/>
        </p:nvSpPr>
        <p:spPr bwMode="auto">
          <a:xfrm>
            <a:off x="0" y="9121775"/>
            <a:ext cx="3170238" cy="479425"/>
          </a:xfrm>
          <a:prstGeom prst="rect">
            <a:avLst/>
          </a:prstGeom>
          <a:noFill/>
          <a:ln w="12700">
            <a:noFill/>
            <a:miter lim="800000"/>
            <a:headEnd/>
            <a:tailEnd/>
          </a:ln>
        </p:spPr>
        <p:txBody>
          <a:bodyPr wrap="none" anchor="ctr"/>
          <a:lstStyle/>
          <a:p>
            <a:endParaRPr lang="en-US"/>
          </a:p>
        </p:txBody>
      </p:sp>
      <p:sp>
        <p:nvSpPr>
          <p:cNvPr id="154630" name="Rectangle 5"/>
          <p:cNvSpPr>
            <a:spLocks noChangeArrowheads="1"/>
          </p:cNvSpPr>
          <p:nvPr/>
        </p:nvSpPr>
        <p:spPr bwMode="auto">
          <a:xfrm>
            <a:off x="0" y="0"/>
            <a:ext cx="3170238" cy="479425"/>
          </a:xfrm>
          <a:prstGeom prst="rect">
            <a:avLst/>
          </a:prstGeom>
          <a:noFill/>
          <a:ln w="12700">
            <a:noFill/>
            <a:miter lim="800000"/>
            <a:headEnd/>
            <a:tailEnd/>
          </a:ln>
        </p:spPr>
        <p:txBody>
          <a:bodyPr wrap="none" anchor="ctr"/>
          <a:lstStyle/>
          <a:p>
            <a:endParaRPr lang="en-US"/>
          </a:p>
        </p:txBody>
      </p:sp>
      <p:sp>
        <p:nvSpPr>
          <p:cNvPr id="154631" name="Rectangle 6"/>
          <p:cNvSpPr>
            <a:spLocks noGrp="1" noRot="1" noChangeAspect="1" noChangeArrowheads="1" noTextEdit="1"/>
          </p:cNvSpPr>
          <p:nvPr>
            <p:ph type="sldImg"/>
          </p:nvPr>
        </p:nvSpPr>
        <p:spPr>
          <a:xfrm>
            <a:off x="1266825" y="727075"/>
            <a:ext cx="4781550" cy="3586163"/>
          </a:xfrm>
          <a:ln w="12700" cap="flat"/>
        </p:spPr>
      </p:sp>
      <p:sp>
        <p:nvSpPr>
          <p:cNvPr id="154632" name="Rectangle 7"/>
          <p:cNvSpPr>
            <a:spLocks noGrp="1" noChangeArrowheads="1"/>
          </p:cNvSpPr>
          <p:nvPr>
            <p:ph type="body" idx="1"/>
          </p:nvPr>
        </p:nvSpPr>
        <p:spPr>
          <a:noFill/>
          <a:ln/>
        </p:spPr>
        <p:txBody>
          <a:bodyPr lIns="95654" tIns="46988" rIns="95654" bIns="46988"/>
          <a:lstStyle/>
          <a:p>
            <a:pPr eaLnBrk="1" hangingPunct="1"/>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7"/>
          <p:cNvSpPr>
            <a:spLocks noGrp="1" noChangeArrowheads="1"/>
          </p:cNvSpPr>
          <p:nvPr>
            <p:ph type="sldNum" sz="quarter" idx="5"/>
          </p:nvPr>
        </p:nvSpPr>
        <p:spPr>
          <a:noFill/>
        </p:spPr>
        <p:txBody>
          <a:bodyPr/>
          <a:lstStyle/>
          <a:p>
            <a:fld id="{23873EEC-7789-43E3-8D9C-97827982AF44}" type="slidenum">
              <a:rPr lang="en-CA" smtClean="0"/>
              <a:pPr/>
              <a:t>42</a:t>
            </a:fld>
            <a:endParaRPr lang="en-CA"/>
          </a:p>
        </p:txBody>
      </p:sp>
      <p:sp>
        <p:nvSpPr>
          <p:cNvPr id="155651" name="Rectangle 2"/>
          <p:cNvSpPr>
            <a:spLocks noChangeArrowheads="1"/>
          </p:cNvSpPr>
          <p:nvPr/>
        </p:nvSpPr>
        <p:spPr bwMode="auto">
          <a:xfrm>
            <a:off x="4144963" y="0"/>
            <a:ext cx="3170237" cy="479425"/>
          </a:xfrm>
          <a:prstGeom prst="rect">
            <a:avLst/>
          </a:prstGeom>
          <a:noFill/>
          <a:ln w="12700">
            <a:noFill/>
            <a:miter lim="800000"/>
            <a:headEnd/>
            <a:tailEnd/>
          </a:ln>
        </p:spPr>
        <p:txBody>
          <a:bodyPr wrap="none" anchor="ctr"/>
          <a:lstStyle/>
          <a:p>
            <a:endParaRPr lang="en-US"/>
          </a:p>
        </p:txBody>
      </p:sp>
      <p:sp>
        <p:nvSpPr>
          <p:cNvPr id="155652" name="Rectangle 3"/>
          <p:cNvSpPr>
            <a:spLocks noChangeArrowheads="1"/>
          </p:cNvSpPr>
          <p:nvPr/>
        </p:nvSpPr>
        <p:spPr bwMode="auto">
          <a:xfrm>
            <a:off x="4144963" y="9121775"/>
            <a:ext cx="3170237" cy="479425"/>
          </a:xfrm>
          <a:prstGeom prst="rect">
            <a:avLst/>
          </a:prstGeom>
          <a:noFill/>
          <a:ln w="12700">
            <a:noFill/>
            <a:miter lim="800000"/>
            <a:headEnd/>
            <a:tailEnd/>
          </a:ln>
        </p:spPr>
        <p:txBody>
          <a:bodyPr lIns="95654" tIns="46988" rIns="95654" bIns="46988" anchor="b"/>
          <a:lstStyle/>
          <a:p>
            <a:pPr algn="r" defTabSz="966788" eaLnBrk="0" hangingPunct="0"/>
            <a:r>
              <a:rPr lang="en-US" sz="1300">
                <a:latin typeface="Arial" pitchFamily="34" charset="0"/>
              </a:rPr>
              <a:t>6</a:t>
            </a:r>
          </a:p>
        </p:txBody>
      </p:sp>
      <p:sp>
        <p:nvSpPr>
          <p:cNvPr id="155653" name="Rectangle 4"/>
          <p:cNvSpPr>
            <a:spLocks noChangeArrowheads="1"/>
          </p:cNvSpPr>
          <p:nvPr/>
        </p:nvSpPr>
        <p:spPr bwMode="auto">
          <a:xfrm>
            <a:off x="0" y="9121775"/>
            <a:ext cx="3170238" cy="479425"/>
          </a:xfrm>
          <a:prstGeom prst="rect">
            <a:avLst/>
          </a:prstGeom>
          <a:noFill/>
          <a:ln w="12700">
            <a:noFill/>
            <a:miter lim="800000"/>
            <a:headEnd/>
            <a:tailEnd/>
          </a:ln>
        </p:spPr>
        <p:txBody>
          <a:bodyPr wrap="none" anchor="ctr"/>
          <a:lstStyle/>
          <a:p>
            <a:endParaRPr lang="en-US"/>
          </a:p>
        </p:txBody>
      </p:sp>
      <p:sp>
        <p:nvSpPr>
          <p:cNvPr id="155654" name="Rectangle 5"/>
          <p:cNvSpPr>
            <a:spLocks noChangeArrowheads="1"/>
          </p:cNvSpPr>
          <p:nvPr/>
        </p:nvSpPr>
        <p:spPr bwMode="auto">
          <a:xfrm>
            <a:off x="0" y="0"/>
            <a:ext cx="3170238" cy="479425"/>
          </a:xfrm>
          <a:prstGeom prst="rect">
            <a:avLst/>
          </a:prstGeom>
          <a:noFill/>
          <a:ln w="12700">
            <a:noFill/>
            <a:miter lim="800000"/>
            <a:headEnd/>
            <a:tailEnd/>
          </a:ln>
        </p:spPr>
        <p:txBody>
          <a:bodyPr wrap="none" anchor="ctr"/>
          <a:lstStyle/>
          <a:p>
            <a:endParaRPr lang="en-US"/>
          </a:p>
        </p:txBody>
      </p:sp>
      <p:sp>
        <p:nvSpPr>
          <p:cNvPr id="155655" name="Rectangle 6"/>
          <p:cNvSpPr>
            <a:spLocks noGrp="1" noRot="1" noChangeAspect="1" noChangeArrowheads="1" noTextEdit="1"/>
          </p:cNvSpPr>
          <p:nvPr>
            <p:ph type="sldImg"/>
          </p:nvPr>
        </p:nvSpPr>
        <p:spPr>
          <a:xfrm>
            <a:off x="1266825" y="727075"/>
            <a:ext cx="4781550" cy="3586163"/>
          </a:xfrm>
          <a:ln w="12700" cap="flat"/>
        </p:spPr>
      </p:sp>
      <p:sp>
        <p:nvSpPr>
          <p:cNvPr id="155656" name="Rectangle 7"/>
          <p:cNvSpPr>
            <a:spLocks noGrp="1" noChangeArrowheads="1"/>
          </p:cNvSpPr>
          <p:nvPr>
            <p:ph type="body" idx="1"/>
          </p:nvPr>
        </p:nvSpPr>
        <p:spPr>
          <a:noFill/>
          <a:ln/>
        </p:spPr>
        <p:txBody>
          <a:bodyPr lIns="95654" tIns="46988" rIns="95654" bIns="46988"/>
          <a:lstStyle/>
          <a:p>
            <a:pPr eaLnBrk="1" hangingPunct="1"/>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7"/>
          <p:cNvSpPr>
            <a:spLocks noGrp="1" noChangeArrowheads="1"/>
          </p:cNvSpPr>
          <p:nvPr>
            <p:ph type="sldNum" sz="quarter" idx="5"/>
          </p:nvPr>
        </p:nvSpPr>
        <p:spPr>
          <a:noFill/>
        </p:spPr>
        <p:txBody>
          <a:bodyPr/>
          <a:lstStyle/>
          <a:p>
            <a:fld id="{091A7096-8211-45B3-BD80-378D502554B9}" type="slidenum">
              <a:rPr lang="en-CA" smtClean="0"/>
              <a:pPr/>
              <a:t>43</a:t>
            </a:fld>
            <a:endParaRPr lang="en-CA"/>
          </a:p>
        </p:txBody>
      </p:sp>
      <p:sp>
        <p:nvSpPr>
          <p:cNvPr id="156675" name="Rectangle 2"/>
          <p:cNvSpPr>
            <a:spLocks noChangeArrowheads="1"/>
          </p:cNvSpPr>
          <p:nvPr/>
        </p:nvSpPr>
        <p:spPr bwMode="auto">
          <a:xfrm>
            <a:off x="4144963" y="0"/>
            <a:ext cx="3170237" cy="479425"/>
          </a:xfrm>
          <a:prstGeom prst="rect">
            <a:avLst/>
          </a:prstGeom>
          <a:noFill/>
          <a:ln w="12700">
            <a:noFill/>
            <a:miter lim="800000"/>
            <a:headEnd/>
            <a:tailEnd/>
          </a:ln>
        </p:spPr>
        <p:txBody>
          <a:bodyPr wrap="none" anchor="ctr"/>
          <a:lstStyle/>
          <a:p>
            <a:endParaRPr lang="en-US"/>
          </a:p>
        </p:txBody>
      </p:sp>
      <p:sp>
        <p:nvSpPr>
          <p:cNvPr id="156676" name="Rectangle 3"/>
          <p:cNvSpPr>
            <a:spLocks noChangeArrowheads="1"/>
          </p:cNvSpPr>
          <p:nvPr/>
        </p:nvSpPr>
        <p:spPr bwMode="auto">
          <a:xfrm>
            <a:off x="4144963" y="9121775"/>
            <a:ext cx="3170237" cy="479425"/>
          </a:xfrm>
          <a:prstGeom prst="rect">
            <a:avLst/>
          </a:prstGeom>
          <a:noFill/>
          <a:ln w="12700">
            <a:noFill/>
            <a:miter lim="800000"/>
            <a:headEnd/>
            <a:tailEnd/>
          </a:ln>
        </p:spPr>
        <p:txBody>
          <a:bodyPr lIns="95654" tIns="46988" rIns="95654" bIns="46988" anchor="b"/>
          <a:lstStyle/>
          <a:p>
            <a:pPr algn="r" defTabSz="966788" eaLnBrk="0" hangingPunct="0"/>
            <a:r>
              <a:rPr lang="en-US" sz="1300">
                <a:latin typeface="Arial" pitchFamily="34" charset="0"/>
              </a:rPr>
              <a:t>6</a:t>
            </a:r>
          </a:p>
        </p:txBody>
      </p:sp>
      <p:sp>
        <p:nvSpPr>
          <p:cNvPr id="156677" name="Rectangle 4"/>
          <p:cNvSpPr>
            <a:spLocks noChangeArrowheads="1"/>
          </p:cNvSpPr>
          <p:nvPr/>
        </p:nvSpPr>
        <p:spPr bwMode="auto">
          <a:xfrm>
            <a:off x="0" y="9121775"/>
            <a:ext cx="3170238" cy="479425"/>
          </a:xfrm>
          <a:prstGeom prst="rect">
            <a:avLst/>
          </a:prstGeom>
          <a:noFill/>
          <a:ln w="12700">
            <a:noFill/>
            <a:miter lim="800000"/>
            <a:headEnd/>
            <a:tailEnd/>
          </a:ln>
        </p:spPr>
        <p:txBody>
          <a:bodyPr wrap="none" anchor="ctr"/>
          <a:lstStyle/>
          <a:p>
            <a:endParaRPr lang="en-US"/>
          </a:p>
        </p:txBody>
      </p:sp>
      <p:sp>
        <p:nvSpPr>
          <p:cNvPr id="156678" name="Rectangle 5"/>
          <p:cNvSpPr>
            <a:spLocks noChangeArrowheads="1"/>
          </p:cNvSpPr>
          <p:nvPr/>
        </p:nvSpPr>
        <p:spPr bwMode="auto">
          <a:xfrm>
            <a:off x="0" y="0"/>
            <a:ext cx="3170238" cy="479425"/>
          </a:xfrm>
          <a:prstGeom prst="rect">
            <a:avLst/>
          </a:prstGeom>
          <a:noFill/>
          <a:ln w="12700">
            <a:noFill/>
            <a:miter lim="800000"/>
            <a:headEnd/>
            <a:tailEnd/>
          </a:ln>
        </p:spPr>
        <p:txBody>
          <a:bodyPr wrap="none" anchor="ctr"/>
          <a:lstStyle/>
          <a:p>
            <a:endParaRPr lang="en-US"/>
          </a:p>
        </p:txBody>
      </p:sp>
      <p:sp>
        <p:nvSpPr>
          <p:cNvPr id="156679" name="Rectangle 6"/>
          <p:cNvSpPr>
            <a:spLocks noGrp="1" noRot="1" noChangeAspect="1" noChangeArrowheads="1" noTextEdit="1"/>
          </p:cNvSpPr>
          <p:nvPr>
            <p:ph type="sldImg"/>
          </p:nvPr>
        </p:nvSpPr>
        <p:spPr>
          <a:xfrm>
            <a:off x="1266825" y="727075"/>
            <a:ext cx="4781550" cy="3586163"/>
          </a:xfrm>
          <a:ln w="12700" cap="flat"/>
        </p:spPr>
      </p:sp>
      <p:sp>
        <p:nvSpPr>
          <p:cNvPr id="156680" name="Rectangle 7"/>
          <p:cNvSpPr>
            <a:spLocks noGrp="1" noChangeArrowheads="1"/>
          </p:cNvSpPr>
          <p:nvPr>
            <p:ph type="body" idx="1"/>
          </p:nvPr>
        </p:nvSpPr>
        <p:spPr>
          <a:noFill/>
          <a:ln/>
        </p:spPr>
        <p:txBody>
          <a:bodyPr lIns="95654" tIns="46988" rIns="95654" bIns="46988"/>
          <a:lstStyle/>
          <a:p>
            <a:pPr eaLnBrk="1" hangingPunct="1"/>
            <a:endParaRPr 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7"/>
          <p:cNvSpPr>
            <a:spLocks noGrp="1" noChangeArrowheads="1"/>
          </p:cNvSpPr>
          <p:nvPr>
            <p:ph type="sldNum" sz="quarter" idx="5"/>
          </p:nvPr>
        </p:nvSpPr>
        <p:spPr>
          <a:noFill/>
        </p:spPr>
        <p:txBody>
          <a:bodyPr/>
          <a:lstStyle/>
          <a:p>
            <a:fld id="{98E56C66-BD56-47C0-8A79-0987920C72E3}" type="slidenum">
              <a:rPr lang="en-CA" smtClean="0"/>
              <a:pPr/>
              <a:t>44</a:t>
            </a:fld>
            <a:endParaRPr lang="en-CA"/>
          </a:p>
        </p:txBody>
      </p:sp>
      <p:sp>
        <p:nvSpPr>
          <p:cNvPr id="157699" name="Rectangle 2"/>
          <p:cNvSpPr>
            <a:spLocks noChangeArrowheads="1"/>
          </p:cNvSpPr>
          <p:nvPr/>
        </p:nvSpPr>
        <p:spPr bwMode="auto">
          <a:xfrm>
            <a:off x="4144963" y="0"/>
            <a:ext cx="3170237" cy="479425"/>
          </a:xfrm>
          <a:prstGeom prst="rect">
            <a:avLst/>
          </a:prstGeom>
          <a:noFill/>
          <a:ln w="12700">
            <a:noFill/>
            <a:miter lim="800000"/>
            <a:headEnd/>
            <a:tailEnd/>
          </a:ln>
        </p:spPr>
        <p:txBody>
          <a:bodyPr wrap="none" anchor="ctr"/>
          <a:lstStyle/>
          <a:p>
            <a:endParaRPr lang="en-US"/>
          </a:p>
        </p:txBody>
      </p:sp>
      <p:sp>
        <p:nvSpPr>
          <p:cNvPr id="157700" name="Rectangle 3"/>
          <p:cNvSpPr>
            <a:spLocks noChangeArrowheads="1"/>
          </p:cNvSpPr>
          <p:nvPr/>
        </p:nvSpPr>
        <p:spPr bwMode="auto">
          <a:xfrm>
            <a:off x="4144963" y="9121775"/>
            <a:ext cx="3170237" cy="479425"/>
          </a:xfrm>
          <a:prstGeom prst="rect">
            <a:avLst/>
          </a:prstGeom>
          <a:noFill/>
          <a:ln w="12700">
            <a:noFill/>
            <a:miter lim="800000"/>
            <a:headEnd/>
            <a:tailEnd/>
          </a:ln>
        </p:spPr>
        <p:txBody>
          <a:bodyPr lIns="95654" tIns="46988" rIns="95654" bIns="46988" anchor="b"/>
          <a:lstStyle/>
          <a:p>
            <a:pPr algn="r" defTabSz="966788" eaLnBrk="0" hangingPunct="0"/>
            <a:r>
              <a:rPr lang="en-US" sz="1300">
                <a:latin typeface="Arial" pitchFamily="34" charset="0"/>
              </a:rPr>
              <a:t>6</a:t>
            </a:r>
          </a:p>
        </p:txBody>
      </p:sp>
      <p:sp>
        <p:nvSpPr>
          <p:cNvPr id="157701" name="Rectangle 4"/>
          <p:cNvSpPr>
            <a:spLocks noChangeArrowheads="1"/>
          </p:cNvSpPr>
          <p:nvPr/>
        </p:nvSpPr>
        <p:spPr bwMode="auto">
          <a:xfrm>
            <a:off x="0" y="9121775"/>
            <a:ext cx="3170238" cy="479425"/>
          </a:xfrm>
          <a:prstGeom prst="rect">
            <a:avLst/>
          </a:prstGeom>
          <a:noFill/>
          <a:ln w="12700">
            <a:noFill/>
            <a:miter lim="800000"/>
            <a:headEnd/>
            <a:tailEnd/>
          </a:ln>
        </p:spPr>
        <p:txBody>
          <a:bodyPr wrap="none" anchor="ctr"/>
          <a:lstStyle/>
          <a:p>
            <a:endParaRPr lang="en-US"/>
          </a:p>
        </p:txBody>
      </p:sp>
      <p:sp>
        <p:nvSpPr>
          <p:cNvPr id="157702" name="Rectangle 5"/>
          <p:cNvSpPr>
            <a:spLocks noChangeArrowheads="1"/>
          </p:cNvSpPr>
          <p:nvPr/>
        </p:nvSpPr>
        <p:spPr bwMode="auto">
          <a:xfrm>
            <a:off x="0" y="0"/>
            <a:ext cx="3170238" cy="479425"/>
          </a:xfrm>
          <a:prstGeom prst="rect">
            <a:avLst/>
          </a:prstGeom>
          <a:noFill/>
          <a:ln w="12700">
            <a:noFill/>
            <a:miter lim="800000"/>
            <a:headEnd/>
            <a:tailEnd/>
          </a:ln>
        </p:spPr>
        <p:txBody>
          <a:bodyPr wrap="none" anchor="ctr"/>
          <a:lstStyle/>
          <a:p>
            <a:endParaRPr lang="en-US"/>
          </a:p>
        </p:txBody>
      </p:sp>
      <p:sp>
        <p:nvSpPr>
          <p:cNvPr id="157703" name="Rectangle 6"/>
          <p:cNvSpPr>
            <a:spLocks noGrp="1" noRot="1" noChangeAspect="1" noChangeArrowheads="1" noTextEdit="1"/>
          </p:cNvSpPr>
          <p:nvPr>
            <p:ph type="sldImg"/>
          </p:nvPr>
        </p:nvSpPr>
        <p:spPr>
          <a:xfrm>
            <a:off x="1266825" y="727075"/>
            <a:ext cx="4781550" cy="3586163"/>
          </a:xfrm>
          <a:ln w="12700" cap="flat"/>
        </p:spPr>
      </p:sp>
      <p:sp>
        <p:nvSpPr>
          <p:cNvPr id="157704" name="Rectangle 7"/>
          <p:cNvSpPr>
            <a:spLocks noGrp="1" noChangeArrowheads="1"/>
          </p:cNvSpPr>
          <p:nvPr>
            <p:ph type="body" idx="1"/>
          </p:nvPr>
        </p:nvSpPr>
        <p:spPr>
          <a:noFill/>
          <a:ln/>
        </p:spPr>
        <p:txBody>
          <a:bodyPr lIns="95654" tIns="46988" rIns="95654" bIns="46988"/>
          <a:lstStyle/>
          <a:p>
            <a:pPr eaLnBrk="1" hangingPunct="1"/>
            <a:endParaRPr 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7"/>
          <p:cNvSpPr>
            <a:spLocks noGrp="1" noChangeArrowheads="1"/>
          </p:cNvSpPr>
          <p:nvPr>
            <p:ph type="sldNum" sz="quarter" idx="5"/>
          </p:nvPr>
        </p:nvSpPr>
        <p:spPr>
          <a:noFill/>
        </p:spPr>
        <p:txBody>
          <a:bodyPr/>
          <a:lstStyle/>
          <a:p>
            <a:fld id="{4C5B79EB-BE78-447A-B37C-499991B892EE}" type="slidenum">
              <a:rPr lang="en-CA" smtClean="0"/>
              <a:pPr/>
              <a:t>45</a:t>
            </a:fld>
            <a:endParaRPr lang="en-CA"/>
          </a:p>
        </p:txBody>
      </p:sp>
      <p:sp>
        <p:nvSpPr>
          <p:cNvPr id="158723" name="Rectangle 2"/>
          <p:cNvSpPr>
            <a:spLocks noChangeArrowheads="1"/>
          </p:cNvSpPr>
          <p:nvPr/>
        </p:nvSpPr>
        <p:spPr bwMode="auto">
          <a:xfrm>
            <a:off x="4144963" y="0"/>
            <a:ext cx="3170237" cy="479425"/>
          </a:xfrm>
          <a:prstGeom prst="rect">
            <a:avLst/>
          </a:prstGeom>
          <a:noFill/>
          <a:ln w="12700">
            <a:noFill/>
            <a:miter lim="800000"/>
            <a:headEnd/>
            <a:tailEnd/>
          </a:ln>
        </p:spPr>
        <p:txBody>
          <a:bodyPr wrap="none" anchor="ctr"/>
          <a:lstStyle/>
          <a:p>
            <a:endParaRPr lang="en-US"/>
          </a:p>
        </p:txBody>
      </p:sp>
      <p:sp>
        <p:nvSpPr>
          <p:cNvPr id="158724" name="Rectangle 3"/>
          <p:cNvSpPr>
            <a:spLocks noChangeArrowheads="1"/>
          </p:cNvSpPr>
          <p:nvPr/>
        </p:nvSpPr>
        <p:spPr bwMode="auto">
          <a:xfrm>
            <a:off x="4144963" y="9121775"/>
            <a:ext cx="3170237" cy="479425"/>
          </a:xfrm>
          <a:prstGeom prst="rect">
            <a:avLst/>
          </a:prstGeom>
          <a:noFill/>
          <a:ln w="12700">
            <a:noFill/>
            <a:miter lim="800000"/>
            <a:headEnd/>
            <a:tailEnd/>
          </a:ln>
        </p:spPr>
        <p:txBody>
          <a:bodyPr lIns="95654" tIns="46988" rIns="95654" bIns="46988" anchor="b"/>
          <a:lstStyle/>
          <a:p>
            <a:pPr algn="r" defTabSz="966788" eaLnBrk="0" hangingPunct="0"/>
            <a:r>
              <a:rPr lang="en-US" sz="1300">
                <a:latin typeface="Arial" pitchFamily="34" charset="0"/>
              </a:rPr>
              <a:t>6</a:t>
            </a:r>
          </a:p>
        </p:txBody>
      </p:sp>
      <p:sp>
        <p:nvSpPr>
          <p:cNvPr id="158725" name="Rectangle 4"/>
          <p:cNvSpPr>
            <a:spLocks noChangeArrowheads="1"/>
          </p:cNvSpPr>
          <p:nvPr/>
        </p:nvSpPr>
        <p:spPr bwMode="auto">
          <a:xfrm>
            <a:off x="0" y="9121775"/>
            <a:ext cx="3170238" cy="479425"/>
          </a:xfrm>
          <a:prstGeom prst="rect">
            <a:avLst/>
          </a:prstGeom>
          <a:noFill/>
          <a:ln w="12700">
            <a:noFill/>
            <a:miter lim="800000"/>
            <a:headEnd/>
            <a:tailEnd/>
          </a:ln>
        </p:spPr>
        <p:txBody>
          <a:bodyPr wrap="none" anchor="ctr"/>
          <a:lstStyle/>
          <a:p>
            <a:endParaRPr lang="en-US"/>
          </a:p>
        </p:txBody>
      </p:sp>
      <p:sp>
        <p:nvSpPr>
          <p:cNvPr id="158726" name="Rectangle 5"/>
          <p:cNvSpPr>
            <a:spLocks noChangeArrowheads="1"/>
          </p:cNvSpPr>
          <p:nvPr/>
        </p:nvSpPr>
        <p:spPr bwMode="auto">
          <a:xfrm>
            <a:off x="0" y="0"/>
            <a:ext cx="3170238" cy="479425"/>
          </a:xfrm>
          <a:prstGeom prst="rect">
            <a:avLst/>
          </a:prstGeom>
          <a:noFill/>
          <a:ln w="12700">
            <a:noFill/>
            <a:miter lim="800000"/>
            <a:headEnd/>
            <a:tailEnd/>
          </a:ln>
        </p:spPr>
        <p:txBody>
          <a:bodyPr wrap="none" anchor="ctr"/>
          <a:lstStyle/>
          <a:p>
            <a:endParaRPr lang="en-US"/>
          </a:p>
        </p:txBody>
      </p:sp>
      <p:sp>
        <p:nvSpPr>
          <p:cNvPr id="158727" name="Rectangle 6"/>
          <p:cNvSpPr>
            <a:spLocks noGrp="1" noRot="1" noChangeAspect="1" noChangeArrowheads="1" noTextEdit="1"/>
          </p:cNvSpPr>
          <p:nvPr>
            <p:ph type="sldImg"/>
          </p:nvPr>
        </p:nvSpPr>
        <p:spPr>
          <a:xfrm>
            <a:off x="1266825" y="727075"/>
            <a:ext cx="4781550" cy="3586163"/>
          </a:xfrm>
          <a:ln w="12700" cap="flat"/>
        </p:spPr>
      </p:sp>
      <p:sp>
        <p:nvSpPr>
          <p:cNvPr id="158728" name="Rectangle 7"/>
          <p:cNvSpPr>
            <a:spLocks noGrp="1" noChangeArrowheads="1"/>
          </p:cNvSpPr>
          <p:nvPr>
            <p:ph type="body" idx="1"/>
          </p:nvPr>
        </p:nvSpPr>
        <p:spPr>
          <a:noFill/>
          <a:ln/>
        </p:spPr>
        <p:txBody>
          <a:bodyPr lIns="95654" tIns="46988" rIns="95654" bIns="46988"/>
          <a:lstStyle/>
          <a:p>
            <a:pPr eaLnBrk="1" hangingPunct="1"/>
            <a:endParaRPr 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7"/>
          <p:cNvSpPr>
            <a:spLocks noGrp="1" noChangeArrowheads="1"/>
          </p:cNvSpPr>
          <p:nvPr>
            <p:ph type="sldNum" sz="quarter" idx="5"/>
          </p:nvPr>
        </p:nvSpPr>
        <p:spPr>
          <a:noFill/>
        </p:spPr>
        <p:txBody>
          <a:bodyPr/>
          <a:lstStyle/>
          <a:p>
            <a:fld id="{32EDF56B-1622-4707-93EA-757584784F23}" type="slidenum">
              <a:rPr lang="en-CA" smtClean="0"/>
              <a:pPr/>
              <a:t>46</a:t>
            </a:fld>
            <a:endParaRPr lang="en-CA"/>
          </a:p>
        </p:txBody>
      </p:sp>
      <p:sp>
        <p:nvSpPr>
          <p:cNvPr id="159747" name="Rectangle 2"/>
          <p:cNvSpPr>
            <a:spLocks noChangeArrowheads="1"/>
          </p:cNvSpPr>
          <p:nvPr/>
        </p:nvSpPr>
        <p:spPr bwMode="auto">
          <a:xfrm>
            <a:off x="4144963" y="0"/>
            <a:ext cx="3170237" cy="479425"/>
          </a:xfrm>
          <a:prstGeom prst="rect">
            <a:avLst/>
          </a:prstGeom>
          <a:noFill/>
          <a:ln w="12700">
            <a:noFill/>
            <a:miter lim="800000"/>
            <a:headEnd/>
            <a:tailEnd/>
          </a:ln>
        </p:spPr>
        <p:txBody>
          <a:bodyPr wrap="none" anchor="ctr"/>
          <a:lstStyle/>
          <a:p>
            <a:endParaRPr lang="en-US"/>
          </a:p>
        </p:txBody>
      </p:sp>
      <p:sp>
        <p:nvSpPr>
          <p:cNvPr id="159748" name="Rectangle 3"/>
          <p:cNvSpPr>
            <a:spLocks noChangeArrowheads="1"/>
          </p:cNvSpPr>
          <p:nvPr/>
        </p:nvSpPr>
        <p:spPr bwMode="auto">
          <a:xfrm>
            <a:off x="4144963" y="9121775"/>
            <a:ext cx="3170237" cy="479425"/>
          </a:xfrm>
          <a:prstGeom prst="rect">
            <a:avLst/>
          </a:prstGeom>
          <a:noFill/>
          <a:ln w="12700">
            <a:noFill/>
            <a:miter lim="800000"/>
            <a:headEnd/>
            <a:tailEnd/>
          </a:ln>
        </p:spPr>
        <p:txBody>
          <a:bodyPr lIns="95654" tIns="46988" rIns="95654" bIns="46988" anchor="b"/>
          <a:lstStyle/>
          <a:p>
            <a:pPr algn="r" defTabSz="966788" eaLnBrk="0" hangingPunct="0"/>
            <a:r>
              <a:rPr lang="en-US" sz="1300">
                <a:latin typeface="Arial" pitchFamily="34" charset="0"/>
              </a:rPr>
              <a:t>6</a:t>
            </a:r>
          </a:p>
        </p:txBody>
      </p:sp>
      <p:sp>
        <p:nvSpPr>
          <p:cNvPr id="159749" name="Rectangle 4"/>
          <p:cNvSpPr>
            <a:spLocks noChangeArrowheads="1"/>
          </p:cNvSpPr>
          <p:nvPr/>
        </p:nvSpPr>
        <p:spPr bwMode="auto">
          <a:xfrm>
            <a:off x="0" y="9121775"/>
            <a:ext cx="3170238" cy="479425"/>
          </a:xfrm>
          <a:prstGeom prst="rect">
            <a:avLst/>
          </a:prstGeom>
          <a:noFill/>
          <a:ln w="12700">
            <a:noFill/>
            <a:miter lim="800000"/>
            <a:headEnd/>
            <a:tailEnd/>
          </a:ln>
        </p:spPr>
        <p:txBody>
          <a:bodyPr wrap="none" anchor="ctr"/>
          <a:lstStyle/>
          <a:p>
            <a:endParaRPr lang="en-US"/>
          </a:p>
        </p:txBody>
      </p:sp>
      <p:sp>
        <p:nvSpPr>
          <p:cNvPr id="159750" name="Rectangle 5"/>
          <p:cNvSpPr>
            <a:spLocks noChangeArrowheads="1"/>
          </p:cNvSpPr>
          <p:nvPr/>
        </p:nvSpPr>
        <p:spPr bwMode="auto">
          <a:xfrm>
            <a:off x="0" y="0"/>
            <a:ext cx="3170238" cy="479425"/>
          </a:xfrm>
          <a:prstGeom prst="rect">
            <a:avLst/>
          </a:prstGeom>
          <a:noFill/>
          <a:ln w="12700">
            <a:noFill/>
            <a:miter lim="800000"/>
            <a:headEnd/>
            <a:tailEnd/>
          </a:ln>
        </p:spPr>
        <p:txBody>
          <a:bodyPr wrap="none" anchor="ctr"/>
          <a:lstStyle/>
          <a:p>
            <a:endParaRPr lang="en-US"/>
          </a:p>
        </p:txBody>
      </p:sp>
      <p:sp>
        <p:nvSpPr>
          <p:cNvPr id="159751" name="Rectangle 6"/>
          <p:cNvSpPr>
            <a:spLocks noGrp="1" noRot="1" noChangeAspect="1" noChangeArrowheads="1" noTextEdit="1"/>
          </p:cNvSpPr>
          <p:nvPr>
            <p:ph type="sldImg"/>
          </p:nvPr>
        </p:nvSpPr>
        <p:spPr>
          <a:xfrm>
            <a:off x="1266825" y="727075"/>
            <a:ext cx="4781550" cy="3586163"/>
          </a:xfrm>
          <a:ln w="12700" cap="flat"/>
        </p:spPr>
      </p:sp>
      <p:sp>
        <p:nvSpPr>
          <p:cNvPr id="159752" name="Rectangle 7"/>
          <p:cNvSpPr>
            <a:spLocks noGrp="1" noChangeArrowheads="1"/>
          </p:cNvSpPr>
          <p:nvPr>
            <p:ph type="body" idx="1"/>
          </p:nvPr>
        </p:nvSpPr>
        <p:spPr>
          <a:noFill/>
          <a:ln/>
        </p:spPr>
        <p:txBody>
          <a:bodyPr lIns="95654" tIns="46988" rIns="95654" bIns="46988"/>
          <a:lstStyle/>
          <a:p>
            <a:pPr eaLnBrk="1" hangingPunct="1"/>
            <a:endParaRPr 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7"/>
          <p:cNvSpPr>
            <a:spLocks noGrp="1" noChangeArrowheads="1"/>
          </p:cNvSpPr>
          <p:nvPr>
            <p:ph type="sldNum" sz="quarter" idx="5"/>
          </p:nvPr>
        </p:nvSpPr>
        <p:spPr>
          <a:noFill/>
        </p:spPr>
        <p:txBody>
          <a:bodyPr/>
          <a:lstStyle/>
          <a:p>
            <a:fld id="{5840E26D-F5E6-4D60-8899-C23D6F47A709}" type="slidenum">
              <a:rPr lang="en-CA" smtClean="0"/>
              <a:pPr/>
              <a:t>47</a:t>
            </a:fld>
            <a:endParaRPr lang="en-CA"/>
          </a:p>
        </p:txBody>
      </p:sp>
      <p:sp>
        <p:nvSpPr>
          <p:cNvPr id="160771" name="Rectangle 2"/>
          <p:cNvSpPr>
            <a:spLocks noChangeArrowheads="1"/>
          </p:cNvSpPr>
          <p:nvPr/>
        </p:nvSpPr>
        <p:spPr bwMode="auto">
          <a:xfrm>
            <a:off x="4144963" y="0"/>
            <a:ext cx="3170237" cy="479425"/>
          </a:xfrm>
          <a:prstGeom prst="rect">
            <a:avLst/>
          </a:prstGeom>
          <a:noFill/>
          <a:ln w="12700">
            <a:noFill/>
            <a:miter lim="800000"/>
            <a:headEnd/>
            <a:tailEnd/>
          </a:ln>
        </p:spPr>
        <p:txBody>
          <a:bodyPr wrap="none" anchor="ctr"/>
          <a:lstStyle/>
          <a:p>
            <a:endParaRPr lang="en-US"/>
          </a:p>
        </p:txBody>
      </p:sp>
      <p:sp>
        <p:nvSpPr>
          <p:cNvPr id="160772" name="Rectangle 3"/>
          <p:cNvSpPr>
            <a:spLocks noChangeArrowheads="1"/>
          </p:cNvSpPr>
          <p:nvPr/>
        </p:nvSpPr>
        <p:spPr bwMode="auto">
          <a:xfrm>
            <a:off x="4144963" y="9121775"/>
            <a:ext cx="3170237" cy="479425"/>
          </a:xfrm>
          <a:prstGeom prst="rect">
            <a:avLst/>
          </a:prstGeom>
          <a:noFill/>
          <a:ln w="12700">
            <a:noFill/>
            <a:miter lim="800000"/>
            <a:headEnd/>
            <a:tailEnd/>
          </a:ln>
        </p:spPr>
        <p:txBody>
          <a:bodyPr lIns="95654" tIns="46988" rIns="95654" bIns="46988" anchor="b"/>
          <a:lstStyle/>
          <a:p>
            <a:pPr algn="r" defTabSz="966788" eaLnBrk="0" hangingPunct="0"/>
            <a:r>
              <a:rPr lang="en-US" sz="1300">
                <a:latin typeface="Arial" pitchFamily="34" charset="0"/>
              </a:rPr>
              <a:t>6</a:t>
            </a:r>
          </a:p>
        </p:txBody>
      </p:sp>
      <p:sp>
        <p:nvSpPr>
          <p:cNvPr id="160773" name="Rectangle 4"/>
          <p:cNvSpPr>
            <a:spLocks noChangeArrowheads="1"/>
          </p:cNvSpPr>
          <p:nvPr/>
        </p:nvSpPr>
        <p:spPr bwMode="auto">
          <a:xfrm>
            <a:off x="0" y="9121775"/>
            <a:ext cx="3170238" cy="479425"/>
          </a:xfrm>
          <a:prstGeom prst="rect">
            <a:avLst/>
          </a:prstGeom>
          <a:noFill/>
          <a:ln w="12700">
            <a:noFill/>
            <a:miter lim="800000"/>
            <a:headEnd/>
            <a:tailEnd/>
          </a:ln>
        </p:spPr>
        <p:txBody>
          <a:bodyPr wrap="none" anchor="ctr"/>
          <a:lstStyle/>
          <a:p>
            <a:endParaRPr lang="en-US"/>
          </a:p>
        </p:txBody>
      </p:sp>
      <p:sp>
        <p:nvSpPr>
          <p:cNvPr id="160774" name="Rectangle 5"/>
          <p:cNvSpPr>
            <a:spLocks noChangeArrowheads="1"/>
          </p:cNvSpPr>
          <p:nvPr/>
        </p:nvSpPr>
        <p:spPr bwMode="auto">
          <a:xfrm>
            <a:off x="0" y="0"/>
            <a:ext cx="3170238" cy="479425"/>
          </a:xfrm>
          <a:prstGeom prst="rect">
            <a:avLst/>
          </a:prstGeom>
          <a:noFill/>
          <a:ln w="12700">
            <a:noFill/>
            <a:miter lim="800000"/>
            <a:headEnd/>
            <a:tailEnd/>
          </a:ln>
        </p:spPr>
        <p:txBody>
          <a:bodyPr wrap="none" anchor="ctr"/>
          <a:lstStyle/>
          <a:p>
            <a:endParaRPr lang="en-US"/>
          </a:p>
        </p:txBody>
      </p:sp>
      <p:sp>
        <p:nvSpPr>
          <p:cNvPr id="160775" name="Rectangle 6"/>
          <p:cNvSpPr>
            <a:spLocks noGrp="1" noRot="1" noChangeAspect="1" noChangeArrowheads="1" noTextEdit="1"/>
          </p:cNvSpPr>
          <p:nvPr>
            <p:ph type="sldImg"/>
          </p:nvPr>
        </p:nvSpPr>
        <p:spPr>
          <a:xfrm>
            <a:off x="1266825" y="727075"/>
            <a:ext cx="4781550" cy="3586163"/>
          </a:xfrm>
          <a:ln w="12700" cap="flat"/>
        </p:spPr>
      </p:sp>
      <p:sp>
        <p:nvSpPr>
          <p:cNvPr id="160776" name="Rectangle 7"/>
          <p:cNvSpPr>
            <a:spLocks noGrp="1" noChangeArrowheads="1"/>
          </p:cNvSpPr>
          <p:nvPr>
            <p:ph type="body" idx="1"/>
          </p:nvPr>
        </p:nvSpPr>
        <p:spPr>
          <a:noFill/>
          <a:ln/>
        </p:spPr>
        <p:txBody>
          <a:bodyPr lIns="95654" tIns="46988" rIns="95654" bIns="46988"/>
          <a:lstStyle/>
          <a:p>
            <a:pPr eaLnBrk="1" hangingPunct="1"/>
            <a:endParaRPr 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7"/>
          <p:cNvSpPr>
            <a:spLocks noGrp="1" noChangeArrowheads="1"/>
          </p:cNvSpPr>
          <p:nvPr>
            <p:ph type="sldNum" sz="quarter" idx="5"/>
          </p:nvPr>
        </p:nvSpPr>
        <p:spPr>
          <a:noFill/>
        </p:spPr>
        <p:txBody>
          <a:bodyPr/>
          <a:lstStyle/>
          <a:p>
            <a:fld id="{F110F295-1796-4354-AFCE-03C56586AC91}" type="slidenum">
              <a:rPr lang="en-CA" smtClean="0"/>
              <a:pPr/>
              <a:t>48</a:t>
            </a:fld>
            <a:endParaRPr lang="en-CA"/>
          </a:p>
        </p:txBody>
      </p:sp>
      <p:sp>
        <p:nvSpPr>
          <p:cNvPr id="161795" name="Rectangle 2"/>
          <p:cNvSpPr>
            <a:spLocks noChangeArrowheads="1"/>
          </p:cNvSpPr>
          <p:nvPr/>
        </p:nvSpPr>
        <p:spPr bwMode="auto">
          <a:xfrm>
            <a:off x="4144963" y="0"/>
            <a:ext cx="3170237" cy="479425"/>
          </a:xfrm>
          <a:prstGeom prst="rect">
            <a:avLst/>
          </a:prstGeom>
          <a:noFill/>
          <a:ln w="12700">
            <a:noFill/>
            <a:miter lim="800000"/>
            <a:headEnd/>
            <a:tailEnd/>
          </a:ln>
        </p:spPr>
        <p:txBody>
          <a:bodyPr wrap="none" anchor="ctr"/>
          <a:lstStyle/>
          <a:p>
            <a:endParaRPr lang="en-US"/>
          </a:p>
        </p:txBody>
      </p:sp>
      <p:sp>
        <p:nvSpPr>
          <p:cNvPr id="161796" name="Rectangle 3"/>
          <p:cNvSpPr>
            <a:spLocks noChangeArrowheads="1"/>
          </p:cNvSpPr>
          <p:nvPr/>
        </p:nvSpPr>
        <p:spPr bwMode="auto">
          <a:xfrm>
            <a:off x="4144963" y="9121775"/>
            <a:ext cx="3170237" cy="479425"/>
          </a:xfrm>
          <a:prstGeom prst="rect">
            <a:avLst/>
          </a:prstGeom>
          <a:noFill/>
          <a:ln w="12700">
            <a:noFill/>
            <a:miter lim="800000"/>
            <a:headEnd/>
            <a:tailEnd/>
          </a:ln>
        </p:spPr>
        <p:txBody>
          <a:bodyPr lIns="95654" tIns="46988" rIns="95654" bIns="46988" anchor="b"/>
          <a:lstStyle/>
          <a:p>
            <a:pPr algn="r" defTabSz="966788" eaLnBrk="0" hangingPunct="0"/>
            <a:r>
              <a:rPr lang="en-US" sz="1300">
                <a:latin typeface="Arial" pitchFamily="34" charset="0"/>
              </a:rPr>
              <a:t>6</a:t>
            </a:r>
          </a:p>
        </p:txBody>
      </p:sp>
      <p:sp>
        <p:nvSpPr>
          <p:cNvPr id="161797" name="Rectangle 4"/>
          <p:cNvSpPr>
            <a:spLocks noChangeArrowheads="1"/>
          </p:cNvSpPr>
          <p:nvPr/>
        </p:nvSpPr>
        <p:spPr bwMode="auto">
          <a:xfrm>
            <a:off x="0" y="9121775"/>
            <a:ext cx="3170238" cy="479425"/>
          </a:xfrm>
          <a:prstGeom prst="rect">
            <a:avLst/>
          </a:prstGeom>
          <a:noFill/>
          <a:ln w="12700">
            <a:noFill/>
            <a:miter lim="800000"/>
            <a:headEnd/>
            <a:tailEnd/>
          </a:ln>
        </p:spPr>
        <p:txBody>
          <a:bodyPr wrap="none" anchor="ctr"/>
          <a:lstStyle/>
          <a:p>
            <a:endParaRPr lang="en-US"/>
          </a:p>
        </p:txBody>
      </p:sp>
      <p:sp>
        <p:nvSpPr>
          <p:cNvPr id="161798" name="Rectangle 5"/>
          <p:cNvSpPr>
            <a:spLocks noChangeArrowheads="1"/>
          </p:cNvSpPr>
          <p:nvPr/>
        </p:nvSpPr>
        <p:spPr bwMode="auto">
          <a:xfrm>
            <a:off x="0" y="0"/>
            <a:ext cx="3170238" cy="479425"/>
          </a:xfrm>
          <a:prstGeom prst="rect">
            <a:avLst/>
          </a:prstGeom>
          <a:noFill/>
          <a:ln w="12700">
            <a:noFill/>
            <a:miter lim="800000"/>
            <a:headEnd/>
            <a:tailEnd/>
          </a:ln>
        </p:spPr>
        <p:txBody>
          <a:bodyPr wrap="none" anchor="ctr"/>
          <a:lstStyle/>
          <a:p>
            <a:endParaRPr lang="en-US"/>
          </a:p>
        </p:txBody>
      </p:sp>
      <p:sp>
        <p:nvSpPr>
          <p:cNvPr id="161799" name="Rectangle 6"/>
          <p:cNvSpPr>
            <a:spLocks noGrp="1" noRot="1" noChangeAspect="1" noChangeArrowheads="1" noTextEdit="1"/>
          </p:cNvSpPr>
          <p:nvPr>
            <p:ph type="sldImg"/>
          </p:nvPr>
        </p:nvSpPr>
        <p:spPr>
          <a:xfrm>
            <a:off x="1266825" y="727075"/>
            <a:ext cx="4781550" cy="3586163"/>
          </a:xfrm>
          <a:ln w="12700" cap="flat"/>
        </p:spPr>
      </p:sp>
      <p:sp>
        <p:nvSpPr>
          <p:cNvPr id="161800" name="Rectangle 7"/>
          <p:cNvSpPr>
            <a:spLocks noGrp="1" noChangeArrowheads="1"/>
          </p:cNvSpPr>
          <p:nvPr>
            <p:ph type="body" idx="1"/>
          </p:nvPr>
        </p:nvSpPr>
        <p:spPr>
          <a:noFill/>
          <a:ln/>
        </p:spPr>
        <p:txBody>
          <a:bodyPr lIns="95654" tIns="46988" rIns="95654" bIns="46988"/>
          <a:lstStyle/>
          <a:p>
            <a:pPr eaLnBrk="1" hangingPunct="1"/>
            <a:endParaRPr 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7"/>
          <p:cNvSpPr>
            <a:spLocks noGrp="1" noChangeArrowheads="1"/>
          </p:cNvSpPr>
          <p:nvPr>
            <p:ph type="sldNum" sz="quarter" idx="5"/>
          </p:nvPr>
        </p:nvSpPr>
        <p:spPr>
          <a:noFill/>
        </p:spPr>
        <p:txBody>
          <a:bodyPr/>
          <a:lstStyle/>
          <a:p>
            <a:fld id="{B678A9BB-D801-4237-8B52-618C53EA7A5F}" type="slidenum">
              <a:rPr lang="en-CA" smtClean="0"/>
              <a:pPr/>
              <a:t>49</a:t>
            </a:fld>
            <a:endParaRPr lang="en-CA"/>
          </a:p>
        </p:txBody>
      </p:sp>
      <p:sp>
        <p:nvSpPr>
          <p:cNvPr id="162819" name="Rectangle 2"/>
          <p:cNvSpPr>
            <a:spLocks noChangeArrowheads="1"/>
          </p:cNvSpPr>
          <p:nvPr/>
        </p:nvSpPr>
        <p:spPr bwMode="auto">
          <a:xfrm>
            <a:off x="4144963" y="0"/>
            <a:ext cx="3170237" cy="479425"/>
          </a:xfrm>
          <a:prstGeom prst="rect">
            <a:avLst/>
          </a:prstGeom>
          <a:noFill/>
          <a:ln w="12700">
            <a:noFill/>
            <a:miter lim="800000"/>
            <a:headEnd/>
            <a:tailEnd/>
          </a:ln>
        </p:spPr>
        <p:txBody>
          <a:bodyPr wrap="none" anchor="ctr"/>
          <a:lstStyle/>
          <a:p>
            <a:endParaRPr lang="en-US"/>
          </a:p>
        </p:txBody>
      </p:sp>
      <p:sp>
        <p:nvSpPr>
          <p:cNvPr id="162820" name="Rectangle 3"/>
          <p:cNvSpPr>
            <a:spLocks noChangeArrowheads="1"/>
          </p:cNvSpPr>
          <p:nvPr/>
        </p:nvSpPr>
        <p:spPr bwMode="auto">
          <a:xfrm>
            <a:off x="4144963" y="9121775"/>
            <a:ext cx="3170237" cy="479425"/>
          </a:xfrm>
          <a:prstGeom prst="rect">
            <a:avLst/>
          </a:prstGeom>
          <a:noFill/>
          <a:ln w="12700">
            <a:noFill/>
            <a:miter lim="800000"/>
            <a:headEnd/>
            <a:tailEnd/>
          </a:ln>
        </p:spPr>
        <p:txBody>
          <a:bodyPr lIns="95654" tIns="46988" rIns="95654" bIns="46988" anchor="b"/>
          <a:lstStyle/>
          <a:p>
            <a:pPr algn="r" defTabSz="966788" eaLnBrk="0" hangingPunct="0"/>
            <a:r>
              <a:rPr lang="en-US" sz="1300">
                <a:latin typeface="Arial" pitchFamily="34" charset="0"/>
              </a:rPr>
              <a:t>6</a:t>
            </a:r>
          </a:p>
        </p:txBody>
      </p:sp>
      <p:sp>
        <p:nvSpPr>
          <p:cNvPr id="162821" name="Rectangle 4"/>
          <p:cNvSpPr>
            <a:spLocks noChangeArrowheads="1"/>
          </p:cNvSpPr>
          <p:nvPr/>
        </p:nvSpPr>
        <p:spPr bwMode="auto">
          <a:xfrm>
            <a:off x="0" y="9121775"/>
            <a:ext cx="3170238" cy="479425"/>
          </a:xfrm>
          <a:prstGeom prst="rect">
            <a:avLst/>
          </a:prstGeom>
          <a:noFill/>
          <a:ln w="12700">
            <a:noFill/>
            <a:miter lim="800000"/>
            <a:headEnd/>
            <a:tailEnd/>
          </a:ln>
        </p:spPr>
        <p:txBody>
          <a:bodyPr wrap="none" anchor="ctr"/>
          <a:lstStyle/>
          <a:p>
            <a:endParaRPr lang="en-US"/>
          </a:p>
        </p:txBody>
      </p:sp>
      <p:sp>
        <p:nvSpPr>
          <p:cNvPr id="162822" name="Rectangle 5"/>
          <p:cNvSpPr>
            <a:spLocks noChangeArrowheads="1"/>
          </p:cNvSpPr>
          <p:nvPr/>
        </p:nvSpPr>
        <p:spPr bwMode="auto">
          <a:xfrm>
            <a:off x="0" y="0"/>
            <a:ext cx="3170238" cy="479425"/>
          </a:xfrm>
          <a:prstGeom prst="rect">
            <a:avLst/>
          </a:prstGeom>
          <a:noFill/>
          <a:ln w="12700">
            <a:noFill/>
            <a:miter lim="800000"/>
            <a:headEnd/>
            <a:tailEnd/>
          </a:ln>
        </p:spPr>
        <p:txBody>
          <a:bodyPr wrap="none" anchor="ctr"/>
          <a:lstStyle/>
          <a:p>
            <a:endParaRPr lang="en-US"/>
          </a:p>
        </p:txBody>
      </p:sp>
      <p:sp>
        <p:nvSpPr>
          <p:cNvPr id="162823" name="Rectangle 6"/>
          <p:cNvSpPr>
            <a:spLocks noGrp="1" noRot="1" noChangeAspect="1" noChangeArrowheads="1" noTextEdit="1"/>
          </p:cNvSpPr>
          <p:nvPr>
            <p:ph type="sldImg"/>
          </p:nvPr>
        </p:nvSpPr>
        <p:spPr>
          <a:xfrm>
            <a:off x="1266825" y="727075"/>
            <a:ext cx="4781550" cy="3586163"/>
          </a:xfrm>
          <a:ln w="12700" cap="flat"/>
        </p:spPr>
      </p:sp>
      <p:sp>
        <p:nvSpPr>
          <p:cNvPr id="162824" name="Rectangle 7"/>
          <p:cNvSpPr>
            <a:spLocks noGrp="1" noChangeArrowheads="1"/>
          </p:cNvSpPr>
          <p:nvPr>
            <p:ph type="body" idx="1"/>
          </p:nvPr>
        </p:nvSpPr>
        <p:spPr>
          <a:noFill/>
          <a:ln/>
        </p:spPr>
        <p:txBody>
          <a:bodyPr lIns="95654" tIns="46988" rIns="95654" bIns="46988"/>
          <a:lstStyle/>
          <a:p>
            <a:pPr eaLnBrk="1" hangingPunct="1"/>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7"/>
          <p:cNvSpPr>
            <a:spLocks noGrp="1" noChangeArrowheads="1"/>
          </p:cNvSpPr>
          <p:nvPr>
            <p:ph type="sldNum" sz="quarter" idx="5"/>
          </p:nvPr>
        </p:nvSpPr>
        <p:spPr>
          <a:noFill/>
        </p:spPr>
        <p:txBody>
          <a:bodyPr/>
          <a:lstStyle/>
          <a:p>
            <a:fld id="{945585AE-2794-4D3C-994F-16201623B1EB}" type="slidenum">
              <a:rPr lang="en-CA" smtClean="0"/>
              <a:pPr/>
              <a:t>5</a:t>
            </a:fld>
            <a:endParaRPr lang="en-CA"/>
          </a:p>
        </p:txBody>
      </p:sp>
      <p:sp>
        <p:nvSpPr>
          <p:cNvPr id="117763" name="Rectangle 2"/>
          <p:cNvSpPr>
            <a:spLocks noChangeArrowheads="1"/>
          </p:cNvSpPr>
          <p:nvPr/>
        </p:nvSpPr>
        <p:spPr bwMode="auto">
          <a:xfrm>
            <a:off x="4144963" y="0"/>
            <a:ext cx="3170237" cy="479425"/>
          </a:xfrm>
          <a:prstGeom prst="rect">
            <a:avLst/>
          </a:prstGeom>
          <a:noFill/>
          <a:ln w="12700">
            <a:noFill/>
            <a:miter lim="800000"/>
            <a:headEnd/>
            <a:tailEnd/>
          </a:ln>
        </p:spPr>
        <p:txBody>
          <a:bodyPr wrap="none" anchor="ctr"/>
          <a:lstStyle/>
          <a:p>
            <a:endParaRPr lang="en-US"/>
          </a:p>
        </p:txBody>
      </p:sp>
      <p:sp>
        <p:nvSpPr>
          <p:cNvPr id="117764" name="Rectangle 3"/>
          <p:cNvSpPr>
            <a:spLocks noChangeArrowheads="1"/>
          </p:cNvSpPr>
          <p:nvPr/>
        </p:nvSpPr>
        <p:spPr bwMode="auto">
          <a:xfrm>
            <a:off x="4144963" y="9121775"/>
            <a:ext cx="3170237" cy="479425"/>
          </a:xfrm>
          <a:prstGeom prst="rect">
            <a:avLst/>
          </a:prstGeom>
          <a:noFill/>
          <a:ln w="12700">
            <a:noFill/>
            <a:miter lim="800000"/>
            <a:headEnd/>
            <a:tailEnd/>
          </a:ln>
        </p:spPr>
        <p:txBody>
          <a:bodyPr lIns="95654" tIns="46988" rIns="95654" bIns="46988" anchor="b"/>
          <a:lstStyle/>
          <a:p>
            <a:pPr algn="r" defTabSz="966788" eaLnBrk="0" hangingPunct="0"/>
            <a:r>
              <a:rPr lang="en-US" sz="1300">
                <a:latin typeface="Arial" pitchFamily="34" charset="0"/>
              </a:rPr>
              <a:t>6</a:t>
            </a:r>
          </a:p>
        </p:txBody>
      </p:sp>
      <p:sp>
        <p:nvSpPr>
          <p:cNvPr id="117765" name="Rectangle 4"/>
          <p:cNvSpPr>
            <a:spLocks noChangeArrowheads="1"/>
          </p:cNvSpPr>
          <p:nvPr/>
        </p:nvSpPr>
        <p:spPr bwMode="auto">
          <a:xfrm>
            <a:off x="0" y="9121775"/>
            <a:ext cx="3170238" cy="479425"/>
          </a:xfrm>
          <a:prstGeom prst="rect">
            <a:avLst/>
          </a:prstGeom>
          <a:noFill/>
          <a:ln w="12700">
            <a:noFill/>
            <a:miter lim="800000"/>
            <a:headEnd/>
            <a:tailEnd/>
          </a:ln>
        </p:spPr>
        <p:txBody>
          <a:bodyPr wrap="none" anchor="ctr"/>
          <a:lstStyle/>
          <a:p>
            <a:endParaRPr lang="en-US"/>
          </a:p>
        </p:txBody>
      </p:sp>
      <p:sp>
        <p:nvSpPr>
          <p:cNvPr id="117766" name="Rectangle 5"/>
          <p:cNvSpPr>
            <a:spLocks noChangeArrowheads="1"/>
          </p:cNvSpPr>
          <p:nvPr/>
        </p:nvSpPr>
        <p:spPr bwMode="auto">
          <a:xfrm>
            <a:off x="0" y="0"/>
            <a:ext cx="3170238" cy="479425"/>
          </a:xfrm>
          <a:prstGeom prst="rect">
            <a:avLst/>
          </a:prstGeom>
          <a:noFill/>
          <a:ln w="12700">
            <a:noFill/>
            <a:miter lim="800000"/>
            <a:headEnd/>
            <a:tailEnd/>
          </a:ln>
        </p:spPr>
        <p:txBody>
          <a:bodyPr wrap="none" anchor="ctr"/>
          <a:lstStyle/>
          <a:p>
            <a:endParaRPr lang="en-US"/>
          </a:p>
        </p:txBody>
      </p:sp>
      <p:sp>
        <p:nvSpPr>
          <p:cNvPr id="117767" name="Rectangle 6"/>
          <p:cNvSpPr>
            <a:spLocks noGrp="1" noRot="1" noChangeAspect="1" noChangeArrowheads="1" noTextEdit="1"/>
          </p:cNvSpPr>
          <p:nvPr>
            <p:ph type="sldImg"/>
          </p:nvPr>
        </p:nvSpPr>
        <p:spPr>
          <a:xfrm>
            <a:off x="1266825" y="727075"/>
            <a:ext cx="4781550" cy="3586163"/>
          </a:xfrm>
          <a:ln w="12700" cap="flat"/>
        </p:spPr>
      </p:sp>
      <p:sp>
        <p:nvSpPr>
          <p:cNvPr id="117768" name="Rectangle 7"/>
          <p:cNvSpPr>
            <a:spLocks noGrp="1" noChangeArrowheads="1"/>
          </p:cNvSpPr>
          <p:nvPr>
            <p:ph type="body" idx="1"/>
          </p:nvPr>
        </p:nvSpPr>
        <p:spPr>
          <a:noFill/>
          <a:ln/>
        </p:spPr>
        <p:txBody>
          <a:bodyPr lIns="95654" tIns="46988" rIns="95654" bIns="46988"/>
          <a:lstStyle/>
          <a:p>
            <a:pPr eaLnBrk="1" hangingPunct="1"/>
            <a:endParaRPr 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7"/>
          <p:cNvSpPr>
            <a:spLocks noGrp="1" noChangeArrowheads="1"/>
          </p:cNvSpPr>
          <p:nvPr>
            <p:ph type="sldNum" sz="quarter" idx="5"/>
          </p:nvPr>
        </p:nvSpPr>
        <p:spPr>
          <a:noFill/>
        </p:spPr>
        <p:txBody>
          <a:bodyPr/>
          <a:lstStyle/>
          <a:p>
            <a:fld id="{875C0AAE-E0ED-4D72-83FE-D6BB3B2CEE72}" type="slidenum">
              <a:rPr lang="en-CA" smtClean="0"/>
              <a:pPr/>
              <a:t>50</a:t>
            </a:fld>
            <a:endParaRPr lang="en-CA"/>
          </a:p>
        </p:txBody>
      </p:sp>
      <p:sp>
        <p:nvSpPr>
          <p:cNvPr id="163843" name="Rectangle 2"/>
          <p:cNvSpPr>
            <a:spLocks noChangeArrowheads="1"/>
          </p:cNvSpPr>
          <p:nvPr/>
        </p:nvSpPr>
        <p:spPr bwMode="auto">
          <a:xfrm>
            <a:off x="4144963" y="0"/>
            <a:ext cx="3170237" cy="479425"/>
          </a:xfrm>
          <a:prstGeom prst="rect">
            <a:avLst/>
          </a:prstGeom>
          <a:noFill/>
          <a:ln w="12700">
            <a:noFill/>
            <a:miter lim="800000"/>
            <a:headEnd/>
            <a:tailEnd/>
          </a:ln>
        </p:spPr>
        <p:txBody>
          <a:bodyPr wrap="none" anchor="ctr"/>
          <a:lstStyle/>
          <a:p>
            <a:endParaRPr lang="en-US"/>
          </a:p>
        </p:txBody>
      </p:sp>
      <p:sp>
        <p:nvSpPr>
          <p:cNvPr id="163844" name="Rectangle 3"/>
          <p:cNvSpPr>
            <a:spLocks noChangeArrowheads="1"/>
          </p:cNvSpPr>
          <p:nvPr/>
        </p:nvSpPr>
        <p:spPr bwMode="auto">
          <a:xfrm>
            <a:off x="4144963" y="9121775"/>
            <a:ext cx="3170237" cy="479425"/>
          </a:xfrm>
          <a:prstGeom prst="rect">
            <a:avLst/>
          </a:prstGeom>
          <a:noFill/>
          <a:ln w="12700">
            <a:noFill/>
            <a:miter lim="800000"/>
            <a:headEnd/>
            <a:tailEnd/>
          </a:ln>
        </p:spPr>
        <p:txBody>
          <a:bodyPr lIns="95654" tIns="46988" rIns="95654" bIns="46988" anchor="b"/>
          <a:lstStyle/>
          <a:p>
            <a:pPr algn="r" defTabSz="966788" eaLnBrk="0" hangingPunct="0"/>
            <a:r>
              <a:rPr lang="en-US" sz="1300">
                <a:latin typeface="Arial" pitchFamily="34" charset="0"/>
              </a:rPr>
              <a:t>6</a:t>
            </a:r>
          </a:p>
        </p:txBody>
      </p:sp>
      <p:sp>
        <p:nvSpPr>
          <p:cNvPr id="163845" name="Rectangle 4"/>
          <p:cNvSpPr>
            <a:spLocks noChangeArrowheads="1"/>
          </p:cNvSpPr>
          <p:nvPr/>
        </p:nvSpPr>
        <p:spPr bwMode="auto">
          <a:xfrm>
            <a:off x="0" y="9121775"/>
            <a:ext cx="3170238" cy="479425"/>
          </a:xfrm>
          <a:prstGeom prst="rect">
            <a:avLst/>
          </a:prstGeom>
          <a:noFill/>
          <a:ln w="12700">
            <a:noFill/>
            <a:miter lim="800000"/>
            <a:headEnd/>
            <a:tailEnd/>
          </a:ln>
        </p:spPr>
        <p:txBody>
          <a:bodyPr wrap="none" anchor="ctr"/>
          <a:lstStyle/>
          <a:p>
            <a:endParaRPr lang="en-US"/>
          </a:p>
        </p:txBody>
      </p:sp>
      <p:sp>
        <p:nvSpPr>
          <p:cNvPr id="163846" name="Rectangle 5"/>
          <p:cNvSpPr>
            <a:spLocks noChangeArrowheads="1"/>
          </p:cNvSpPr>
          <p:nvPr/>
        </p:nvSpPr>
        <p:spPr bwMode="auto">
          <a:xfrm>
            <a:off x="0" y="0"/>
            <a:ext cx="3170238" cy="479425"/>
          </a:xfrm>
          <a:prstGeom prst="rect">
            <a:avLst/>
          </a:prstGeom>
          <a:noFill/>
          <a:ln w="12700">
            <a:noFill/>
            <a:miter lim="800000"/>
            <a:headEnd/>
            <a:tailEnd/>
          </a:ln>
        </p:spPr>
        <p:txBody>
          <a:bodyPr wrap="none" anchor="ctr"/>
          <a:lstStyle/>
          <a:p>
            <a:endParaRPr lang="en-US"/>
          </a:p>
        </p:txBody>
      </p:sp>
      <p:sp>
        <p:nvSpPr>
          <p:cNvPr id="163847" name="Rectangle 6"/>
          <p:cNvSpPr>
            <a:spLocks noGrp="1" noRot="1" noChangeAspect="1" noChangeArrowheads="1" noTextEdit="1"/>
          </p:cNvSpPr>
          <p:nvPr>
            <p:ph type="sldImg"/>
          </p:nvPr>
        </p:nvSpPr>
        <p:spPr>
          <a:xfrm>
            <a:off x="1266825" y="727075"/>
            <a:ext cx="4781550" cy="3586163"/>
          </a:xfrm>
          <a:ln w="12700" cap="flat"/>
        </p:spPr>
      </p:sp>
      <p:sp>
        <p:nvSpPr>
          <p:cNvPr id="163848" name="Rectangle 7"/>
          <p:cNvSpPr>
            <a:spLocks noGrp="1" noChangeArrowheads="1"/>
          </p:cNvSpPr>
          <p:nvPr>
            <p:ph type="body" idx="1"/>
          </p:nvPr>
        </p:nvSpPr>
        <p:spPr>
          <a:noFill/>
          <a:ln/>
        </p:spPr>
        <p:txBody>
          <a:bodyPr lIns="95654" tIns="46988" rIns="95654" bIns="46988"/>
          <a:lstStyle/>
          <a:p>
            <a:pPr eaLnBrk="1" hangingPunct="1"/>
            <a:endParaRPr lang="en-US"/>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Rectangle 7"/>
          <p:cNvSpPr>
            <a:spLocks noGrp="1" noChangeArrowheads="1"/>
          </p:cNvSpPr>
          <p:nvPr>
            <p:ph type="sldNum" sz="quarter" idx="5"/>
          </p:nvPr>
        </p:nvSpPr>
        <p:spPr>
          <a:noFill/>
        </p:spPr>
        <p:txBody>
          <a:bodyPr/>
          <a:lstStyle/>
          <a:p>
            <a:fld id="{0A1CCA12-D0FE-4752-9881-2277E21F94B8}" type="slidenum">
              <a:rPr lang="en-CA" smtClean="0"/>
              <a:pPr/>
              <a:t>51</a:t>
            </a:fld>
            <a:endParaRPr lang="en-CA"/>
          </a:p>
        </p:txBody>
      </p:sp>
      <p:sp>
        <p:nvSpPr>
          <p:cNvPr id="164867" name="Rectangle 2"/>
          <p:cNvSpPr>
            <a:spLocks noChangeArrowheads="1"/>
          </p:cNvSpPr>
          <p:nvPr/>
        </p:nvSpPr>
        <p:spPr bwMode="auto">
          <a:xfrm>
            <a:off x="4144963" y="0"/>
            <a:ext cx="3170237" cy="479425"/>
          </a:xfrm>
          <a:prstGeom prst="rect">
            <a:avLst/>
          </a:prstGeom>
          <a:noFill/>
          <a:ln w="12700">
            <a:noFill/>
            <a:miter lim="800000"/>
            <a:headEnd/>
            <a:tailEnd/>
          </a:ln>
        </p:spPr>
        <p:txBody>
          <a:bodyPr wrap="none" anchor="ctr"/>
          <a:lstStyle/>
          <a:p>
            <a:endParaRPr lang="en-US"/>
          </a:p>
        </p:txBody>
      </p:sp>
      <p:sp>
        <p:nvSpPr>
          <p:cNvPr id="164868" name="Rectangle 3"/>
          <p:cNvSpPr>
            <a:spLocks noChangeArrowheads="1"/>
          </p:cNvSpPr>
          <p:nvPr/>
        </p:nvSpPr>
        <p:spPr bwMode="auto">
          <a:xfrm>
            <a:off x="4144963" y="9121775"/>
            <a:ext cx="3170237" cy="479425"/>
          </a:xfrm>
          <a:prstGeom prst="rect">
            <a:avLst/>
          </a:prstGeom>
          <a:noFill/>
          <a:ln w="12700">
            <a:noFill/>
            <a:miter lim="800000"/>
            <a:headEnd/>
            <a:tailEnd/>
          </a:ln>
        </p:spPr>
        <p:txBody>
          <a:bodyPr lIns="95654" tIns="46988" rIns="95654" bIns="46988" anchor="b"/>
          <a:lstStyle/>
          <a:p>
            <a:pPr algn="r" defTabSz="966788" eaLnBrk="0" hangingPunct="0"/>
            <a:r>
              <a:rPr lang="en-US" sz="1300">
                <a:latin typeface="Arial" pitchFamily="34" charset="0"/>
              </a:rPr>
              <a:t>6</a:t>
            </a:r>
          </a:p>
        </p:txBody>
      </p:sp>
      <p:sp>
        <p:nvSpPr>
          <p:cNvPr id="164869" name="Rectangle 4"/>
          <p:cNvSpPr>
            <a:spLocks noChangeArrowheads="1"/>
          </p:cNvSpPr>
          <p:nvPr/>
        </p:nvSpPr>
        <p:spPr bwMode="auto">
          <a:xfrm>
            <a:off x="0" y="9121775"/>
            <a:ext cx="3170238" cy="479425"/>
          </a:xfrm>
          <a:prstGeom prst="rect">
            <a:avLst/>
          </a:prstGeom>
          <a:noFill/>
          <a:ln w="12700">
            <a:noFill/>
            <a:miter lim="800000"/>
            <a:headEnd/>
            <a:tailEnd/>
          </a:ln>
        </p:spPr>
        <p:txBody>
          <a:bodyPr wrap="none" anchor="ctr"/>
          <a:lstStyle/>
          <a:p>
            <a:endParaRPr lang="en-US"/>
          </a:p>
        </p:txBody>
      </p:sp>
      <p:sp>
        <p:nvSpPr>
          <p:cNvPr id="164870" name="Rectangle 5"/>
          <p:cNvSpPr>
            <a:spLocks noChangeArrowheads="1"/>
          </p:cNvSpPr>
          <p:nvPr/>
        </p:nvSpPr>
        <p:spPr bwMode="auto">
          <a:xfrm>
            <a:off x="0" y="0"/>
            <a:ext cx="3170238" cy="479425"/>
          </a:xfrm>
          <a:prstGeom prst="rect">
            <a:avLst/>
          </a:prstGeom>
          <a:noFill/>
          <a:ln w="12700">
            <a:noFill/>
            <a:miter lim="800000"/>
            <a:headEnd/>
            <a:tailEnd/>
          </a:ln>
        </p:spPr>
        <p:txBody>
          <a:bodyPr wrap="none" anchor="ctr"/>
          <a:lstStyle/>
          <a:p>
            <a:endParaRPr lang="en-US"/>
          </a:p>
        </p:txBody>
      </p:sp>
      <p:sp>
        <p:nvSpPr>
          <p:cNvPr id="164871" name="Rectangle 6"/>
          <p:cNvSpPr>
            <a:spLocks noGrp="1" noRot="1" noChangeAspect="1" noChangeArrowheads="1" noTextEdit="1"/>
          </p:cNvSpPr>
          <p:nvPr>
            <p:ph type="sldImg"/>
          </p:nvPr>
        </p:nvSpPr>
        <p:spPr>
          <a:xfrm>
            <a:off x="1266825" y="727075"/>
            <a:ext cx="4781550" cy="3586163"/>
          </a:xfrm>
          <a:ln w="12700" cap="flat"/>
        </p:spPr>
      </p:sp>
      <p:sp>
        <p:nvSpPr>
          <p:cNvPr id="164872" name="Rectangle 7"/>
          <p:cNvSpPr>
            <a:spLocks noGrp="1" noChangeArrowheads="1"/>
          </p:cNvSpPr>
          <p:nvPr>
            <p:ph type="body" idx="1"/>
          </p:nvPr>
        </p:nvSpPr>
        <p:spPr>
          <a:noFill/>
          <a:ln/>
        </p:spPr>
        <p:txBody>
          <a:bodyPr lIns="95654" tIns="46988" rIns="95654" bIns="46988"/>
          <a:lstStyle/>
          <a:p>
            <a:pPr eaLnBrk="1" hangingPunct="1"/>
            <a:endParaRPr lang="en-US"/>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7"/>
          <p:cNvSpPr>
            <a:spLocks noGrp="1" noChangeArrowheads="1"/>
          </p:cNvSpPr>
          <p:nvPr>
            <p:ph type="sldNum" sz="quarter" idx="5"/>
          </p:nvPr>
        </p:nvSpPr>
        <p:spPr>
          <a:noFill/>
        </p:spPr>
        <p:txBody>
          <a:bodyPr/>
          <a:lstStyle/>
          <a:p>
            <a:fld id="{B9836F31-E720-4D45-ACA0-44AC175B0315}" type="slidenum">
              <a:rPr lang="en-CA" smtClean="0"/>
              <a:pPr/>
              <a:t>52</a:t>
            </a:fld>
            <a:endParaRPr lang="en-CA"/>
          </a:p>
        </p:txBody>
      </p:sp>
      <p:sp>
        <p:nvSpPr>
          <p:cNvPr id="165891" name="Rectangle 2"/>
          <p:cNvSpPr>
            <a:spLocks noChangeArrowheads="1"/>
          </p:cNvSpPr>
          <p:nvPr/>
        </p:nvSpPr>
        <p:spPr bwMode="auto">
          <a:xfrm>
            <a:off x="4144963" y="0"/>
            <a:ext cx="3170237" cy="479425"/>
          </a:xfrm>
          <a:prstGeom prst="rect">
            <a:avLst/>
          </a:prstGeom>
          <a:noFill/>
          <a:ln w="12700">
            <a:noFill/>
            <a:miter lim="800000"/>
            <a:headEnd/>
            <a:tailEnd/>
          </a:ln>
        </p:spPr>
        <p:txBody>
          <a:bodyPr wrap="none" anchor="ctr"/>
          <a:lstStyle/>
          <a:p>
            <a:endParaRPr lang="en-US"/>
          </a:p>
        </p:txBody>
      </p:sp>
      <p:sp>
        <p:nvSpPr>
          <p:cNvPr id="165892" name="Rectangle 3"/>
          <p:cNvSpPr>
            <a:spLocks noChangeArrowheads="1"/>
          </p:cNvSpPr>
          <p:nvPr/>
        </p:nvSpPr>
        <p:spPr bwMode="auto">
          <a:xfrm>
            <a:off x="4144963" y="9121775"/>
            <a:ext cx="3170237" cy="479425"/>
          </a:xfrm>
          <a:prstGeom prst="rect">
            <a:avLst/>
          </a:prstGeom>
          <a:noFill/>
          <a:ln w="12700">
            <a:noFill/>
            <a:miter lim="800000"/>
            <a:headEnd/>
            <a:tailEnd/>
          </a:ln>
        </p:spPr>
        <p:txBody>
          <a:bodyPr lIns="95654" tIns="46988" rIns="95654" bIns="46988" anchor="b"/>
          <a:lstStyle/>
          <a:p>
            <a:pPr algn="r" defTabSz="966788" eaLnBrk="0" hangingPunct="0"/>
            <a:r>
              <a:rPr lang="en-US" sz="1300">
                <a:latin typeface="Arial" pitchFamily="34" charset="0"/>
              </a:rPr>
              <a:t>6</a:t>
            </a:r>
          </a:p>
        </p:txBody>
      </p:sp>
      <p:sp>
        <p:nvSpPr>
          <p:cNvPr id="165893" name="Rectangle 4"/>
          <p:cNvSpPr>
            <a:spLocks noChangeArrowheads="1"/>
          </p:cNvSpPr>
          <p:nvPr/>
        </p:nvSpPr>
        <p:spPr bwMode="auto">
          <a:xfrm>
            <a:off x="0" y="9121775"/>
            <a:ext cx="3170238" cy="479425"/>
          </a:xfrm>
          <a:prstGeom prst="rect">
            <a:avLst/>
          </a:prstGeom>
          <a:noFill/>
          <a:ln w="12700">
            <a:noFill/>
            <a:miter lim="800000"/>
            <a:headEnd/>
            <a:tailEnd/>
          </a:ln>
        </p:spPr>
        <p:txBody>
          <a:bodyPr wrap="none" anchor="ctr"/>
          <a:lstStyle/>
          <a:p>
            <a:endParaRPr lang="en-US"/>
          </a:p>
        </p:txBody>
      </p:sp>
      <p:sp>
        <p:nvSpPr>
          <p:cNvPr id="165894" name="Rectangle 5"/>
          <p:cNvSpPr>
            <a:spLocks noChangeArrowheads="1"/>
          </p:cNvSpPr>
          <p:nvPr/>
        </p:nvSpPr>
        <p:spPr bwMode="auto">
          <a:xfrm>
            <a:off x="0" y="0"/>
            <a:ext cx="3170238" cy="479425"/>
          </a:xfrm>
          <a:prstGeom prst="rect">
            <a:avLst/>
          </a:prstGeom>
          <a:noFill/>
          <a:ln w="12700">
            <a:noFill/>
            <a:miter lim="800000"/>
            <a:headEnd/>
            <a:tailEnd/>
          </a:ln>
        </p:spPr>
        <p:txBody>
          <a:bodyPr wrap="none" anchor="ctr"/>
          <a:lstStyle/>
          <a:p>
            <a:endParaRPr lang="en-US"/>
          </a:p>
        </p:txBody>
      </p:sp>
      <p:sp>
        <p:nvSpPr>
          <p:cNvPr id="165895" name="Rectangle 6"/>
          <p:cNvSpPr>
            <a:spLocks noGrp="1" noRot="1" noChangeAspect="1" noChangeArrowheads="1" noTextEdit="1"/>
          </p:cNvSpPr>
          <p:nvPr>
            <p:ph type="sldImg"/>
          </p:nvPr>
        </p:nvSpPr>
        <p:spPr>
          <a:xfrm>
            <a:off x="1266825" y="727075"/>
            <a:ext cx="4781550" cy="3586163"/>
          </a:xfrm>
          <a:ln w="12700" cap="flat"/>
        </p:spPr>
      </p:sp>
      <p:sp>
        <p:nvSpPr>
          <p:cNvPr id="165896" name="Rectangle 7"/>
          <p:cNvSpPr>
            <a:spLocks noGrp="1" noChangeArrowheads="1"/>
          </p:cNvSpPr>
          <p:nvPr>
            <p:ph type="body" idx="1"/>
          </p:nvPr>
        </p:nvSpPr>
        <p:spPr>
          <a:noFill/>
          <a:ln/>
        </p:spPr>
        <p:txBody>
          <a:bodyPr lIns="95654" tIns="46988" rIns="95654" bIns="46988"/>
          <a:lstStyle/>
          <a:p>
            <a:pPr eaLnBrk="1" hangingPunct="1"/>
            <a:endParaRPr lang="en-US"/>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Rectangle 7"/>
          <p:cNvSpPr>
            <a:spLocks noGrp="1" noChangeArrowheads="1"/>
          </p:cNvSpPr>
          <p:nvPr>
            <p:ph type="sldNum" sz="quarter" idx="5"/>
          </p:nvPr>
        </p:nvSpPr>
        <p:spPr>
          <a:noFill/>
        </p:spPr>
        <p:txBody>
          <a:bodyPr/>
          <a:lstStyle/>
          <a:p>
            <a:fld id="{BC32203A-B906-495B-B4EC-134CB8A4D529}" type="slidenum">
              <a:rPr lang="en-CA" smtClean="0"/>
              <a:pPr/>
              <a:t>53</a:t>
            </a:fld>
            <a:endParaRPr lang="en-CA"/>
          </a:p>
        </p:txBody>
      </p:sp>
      <p:sp>
        <p:nvSpPr>
          <p:cNvPr id="175107" name="Rectangle 2"/>
          <p:cNvSpPr>
            <a:spLocks noChangeArrowheads="1"/>
          </p:cNvSpPr>
          <p:nvPr/>
        </p:nvSpPr>
        <p:spPr bwMode="auto">
          <a:xfrm>
            <a:off x="4144963" y="0"/>
            <a:ext cx="3170237" cy="479425"/>
          </a:xfrm>
          <a:prstGeom prst="rect">
            <a:avLst/>
          </a:prstGeom>
          <a:noFill/>
          <a:ln w="12700">
            <a:noFill/>
            <a:miter lim="800000"/>
            <a:headEnd/>
            <a:tailEnd/>
          </a:ln>
        </p:spPr>
        <p:txBody>
          <a:bodyPr wrap="none" anchor="ctr"/>
          <a:lstStyle/>
          <a:p>
            <a:endParaRPr lang="en-US"/>
          </a:p>
        </p:txBody>
      </p:sp>
      <p:sp>
        <p:nvSpPr>
          <p:cNvPr id="175108" name="Rectangle 3"/>
          <p:cNvSpPr>
            <a:spLocks noChangeArrowheads="1"/>
          </p:cNvSpPr>
          <p:nvPr/>
        </p:nvSpPr>
        <p:spPr bwMode="auto">
          <a:xfrm>
            <a:off x="4144963" y="9121775"/>
            <a:ext cx="3170237" cy="479425"/>
          </a:xfrm>
          <a:prstGeom prst="rect">
            <a:avLst/>
          </a:prstGeom>
          <a:noFill/>
          <a:ln w="12700">
            <a:noFill/>
            <a:miter lim="800000"/>
            <a:headEnd/>
            <a:tailEnd/>
          </a:ln>
        </p:spPr>
        <p:txBody>
          <a:bodyPr lIns="95654" tIns="46988" rIns="95654" bIns="46988" anchor="b"/>
          <a:lstStyle/>
          <a:p>
            <a:pPr algn="r" defTabSz="966788" eaLnBrk="0" hangingPunct="0"/>
            <a:r>
              <a:rPr lang="en-US" sz="1300">
                <a:latin typeface="Arial" pitchFamily="34" charset="0"/>
              </a:rPr>
              <a:t>6</a:t>
            </a:r>
          </a:p>
        </p:txBody>
      </p:sp>
      <p:sp>
        <p:nvSpPr>
          <p:cNvPr id="175109" name="Rectangle 4"/>
          <p:cNvSpPr>
            <a:spLocks noChangeArrowheads="1"/>
          </p:cNvSpPr>
          <p:nvPr/>
        </p:nvSpPr>
        <p:spPr bwMode="auto">
          <a:xfrm>
            <a:off x="0" y="9121775"/>
            <a:ext cx="3170238" cy="479425"/>
          </a:xfrm>
          <a:prstGeom prst="rect">
            <a:avLst/>
          </a:prstGeom>
          <a:noFill/>
          <a:ln w="12700">
            <a:noFill/>
            <a:miter lim="800000"/>
            <a:headEnd/>
            <a:tailEnd/>
          </a:ln>
        </p:spPr>
        <p:txBody>
          <a:bodyPr wrap="none" anchor="ctr"/>
          <a:lstStyle/>
          <a:p>
            <a:endParaRPr lang="en-US"/>
          </a:p>
        </p:txBody>
      </p:sp>
      <p:sp>
        <p:nvSpPr>
          <p:cNvPr id="175110" name="Rectangle 5"/>
          <p:cNvSpPr>
            <a:spLocks noChangeArrowheads="1"/>
          </p:cNvSpPr>
          <p:nvPr/>
        </p:nvSpPr>
        <p:spPr bwMode="auto">
          <a:xfrm>
            <a:off x="0" y="0"/>
            <a:ext cx="3170238" cy="479425"/>
          </a:xfrm>
          <a:prstGeom prst="rect">
            <a:avLst/>
          </a:prstGeom>
          <a:noFill/>
          <a:ln w="12700">
            <a:noFill/>
            <a:miter lim="800000"/>
            <a:headEnd/>
            <a:tailEnd/>
          </a:ln>
        </p:spPr>
        <p:txBody>
          <a:bodyPr wrap="none" anchor="ctr"/>
          <a:lstStyle/>
          <a:p>
            <a:endParaRPr lang="en-US"/>
          </a:p>
        </p:txBody>
      </p:sp>
      <p:sp>
        <p:nvSpPr>
          <p:cNvPr id="175111" name="Rectangle 6"/>
          <p:cNvSpPr>
            <a:spLocks noGrp="1" noRot="1" noChangeAspect="1" noChangeArrowheads="1" noTextEdit="1"/>
          </p:cNvSpPr>
          <p:nvPr>
            <p:ph type="sldImg"/>
          </p:nvPr>
        </p:nvSpPr>
        <p:spPr>
          <a:xfrm>
            <a:off x="1266825" y="727075"/>
            <a:ext cx="4781550" cy="3586163"/>
          </a:xfrm>
          <a:ln w="12700" cap="flat"/>
        </p:spPr>
      </p:sp>
      <p:sp>
        <p:nvSpPr>
          <p:cNvPr id="175112" name="Rectangle 7"/>
          <p:cNvSpPr>
            <a:spLocks noGrp="1" noChangeArrowheads="1"/>
          </p:cNvSpPr>
          <p:nvPr>
            <p:ph type="body" idx="1"/>
          </p:nvPr>
        </p:nvSpPr>
        <p:spPr>
          <a:noFill/>
          <a:ln/>
        </p:spPr>
        <p:txBody>
          <a:bodyPr lIns="95654" tIns="46988" rIns="95654" bIns="46988"/>
          <a:lstStyle/>
          <a:p>
            <a:pPr eaLnBrk="1" hangingPunct="1"/>
            <a:endParaRPr lang="en-US"/>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7"/>
          <p:cNvSpPr>
            <a:spLocks noGrp="1" noChangeArrowheads="1"/>
          </p:cNvSpPr>
          <p:nvPr>
            <p:ph type="sldNum" sz="quarter" idx="5"/>
          </p:nvPr>
        </p:nvSpPr>
        <p:spPr>
          <a:noFill/>
        </p:spPr>
        <p:txBody>
          <a:bodyPr/>
          <a:lstStyle/>
          <a:p>
            <a:fld id="{1CC8C16A-D6F5-468D-B0A7-B92494E9FE85}" type="slidenum">
              <a:rPr lang="en-CA" smtClean="0"/>
              <a:pPr/>
              <a:t>54</a:t>
            </a:fld>
            <a:endParaRPr lang="en-CA"/>
          </a:p>
        </p:txBody>
      </p:sp>
      <p:sp>
        <p:nvSpPr>
          <p:cNvPr id="176131" name="Rectangle 2"/>
          <p:cNvSpPr>
            <a:spLocks noChangeArrowheads="1"/>
          </p:cNvSpPr>
          <p:nvPr/>
        </p:nvSpPr>
        <p:spPr bwMode="auto">
          <a:xfrm>
            <a:off x="4144963" y="0"/>
            <a:ext cx="3170237" cy="479425"/>
          </a:xfrm>
          <a:prstGeom prst="rect">
            <a:avLst/>
          </a:prstGeom>
          <a:noFill/>
          <a:ln w="12700">
            <a:noFill/>
            <a:miter lim="800000"/>
            <a:headEnd/>
            <a:tailEnd/>
          </a:ln>
        </p:spPr>
        <p:txBody>
          <a:bodyPr wrap="none" anchor="ctr"/>
          <a:lstStyle/>
          <a:p>
            <a:endParaRPr lang="en-US"/>
          </a:p>
        </p:txBody>
      </p:sp>
      <p:sp>
        <p:nvSpPr>
          <p:cNvPr id="176132" name="Rectangle 3"/>
          <p:cNvSpPr>
            <a:spLocks noChangeArrowheads="1"/>
          </p:cNvSpPr>
          <p:nvPr/>
        </p:nvSpPr>
        <p:spPr bwMode="auto">
          <a:xfrm>
            <a:off x="4144963" y="9121775"/>
            <a:ext cx="3170237" cy="479425"/>
          </a:xfrm>
          <a:prstGeom prst="rect">
            <a:avLst/>
          </a:prstGeom>
          <a:noFill/>
          <a:ln w="12700">
            <a:noFill/>
            <a:miter lim="800000"/>
            <a:headEnd/>
            <a:tailEnd/>
          </a:ln>
        </p:spPr>
        <p:txBody>
          <a:bodyPr lIns="95654" tIns="46988" rIns="95654" bIns="46988" anchor="b"/>
          <a:lstStyle/>
          <a:p>
            <a:pPr algn="r" defTabSz="966788" eaLnBrk="0" hangingPunct="0"/>
            <a:r>
              <a:rPr lang="en-US" sz="1300">
                <a:latin typeface="Arial" pitchFamily="34" charset="0"/>
              </a:rPr>
              <a:t>6</a:t>
            </a:r>
          </a:p>
        </p:txBody>
      </p:sp>
      <p:sp>
        <p:nvSpPr>
          <p:cNvPr id="176133" name="Rectangle 4"/>
          <p:cNvSpPr>
            <a:spLocks noChangeArrowheads="1"/>
          </p:cNvSpPr>
          <p:nvPr/>
        </p:nvSpPr>
        <p:spPr bwMode="auto">
          <a:xfrm>
            <a:off x="0" y="9121775"/>
            <a:ext cx="3170238" cy="479425"/>
          </a:xfrm>
          <a:prstGeom prst="rect">
            <a:avLst/>
          </a:prstGeom>
          <a:noFill/>
          <a:ln w="12700">
            <a:noFill/>
            <a:miter lim="800000"/>
            <a:headEnd/>
            <a:tailEnd/>
          </a:ln>
        </p:spPr>
        <p:txBody>
          <a:bodyPr wrap="none" anchor="ctr"/>
          <a:lstStyle/>
          <a:p>
            <a:endParaRPr lang="en-US"/>
          </a:p>
        </p:txBody>
      </p:sp>
      <p:sp>
        <p:nvSpPr>
          <p:cNvPr id="176134" name="Rectangle 5"/>
          <p:cNvSpPr>
            <a:spLocks noChangeArrowheads="1"/>
          </p:cNvSpPr>
          <p:nvPr/>
        </p:nvSpPr>
        <p:spPr bwMode="auto">
          <a:xfrm>
            <a:off x="0" y="0"/>
            <a:ext cx="3170238" cy="479425"/>
          </a:xfrm>
          <a:prstGeom prst="rect">
            <a:avLst/>
          </a:prstGeom>
          <a:noFill/>
          <a:ln w="12700">
            <a:noFill/>
            <a:miter lim="800000"/>
            <a:headEnd/>
            <a:tailEnd/>
          </a:ln>
        </p:spPr>
        <p:txBody>
          <a:bodyPr wrap="none" anchor="ctr"/>
          <a:lstStyle/>
          <a:p>
            <a:endParaRPr lang="en-US"/>
          </a:p>
        </p:txBody>
      </p:sp>
      <p:sp>
        <p:nvSpPr>
          <p:cNvPr id="176135" name="Rectangle 6"/>
          <p:cNvSpPr>
            <a:spLocks noGrp="1" noRot="1" noChangeAspect="1" noChangeArrowheads="1" noTextEdit="1"/>
          </p:cNvSpPr>
          <p:nvPr>
            <p:ph type="sldImg"/>
          </p:nvPr>
        </p:nvSpPr>
        <p:spPr>
          <a:xfrm>
            <a:off x="1266825" y="727075"/>
            <a:ext cx="4781550" cy="3586163"/>
          </a:xfrm>
          <a:ln w="12700" cap="flat"/>
        </p:spPr>
      </p:sp>
      <p:sp>
        <p:nvSpPr>
          <p:cNvPr id="176136" name="Rectangle 7"/>
          <p:cNvSpPr>
            <a:spLocks noGrp="1" noChangeArrowheads="1"/>
          </p:cNvSpPr>
          <p:nvPr>
            <p:ph type="body" idx="1"/>
          </p:nvPr>
        </p:nvSpPr>
        <p:spPr>
          <a:noFill/>
          <a:ln/>
        </p:spPr>
        <p:txBody>
          <a:bodyPr lIns="95654" tIns="46988" rIns="95654" bIns="46988"/>
          <a:lstStyle/>
          <a:p>
            <a:pPr eaLnBrk="1" hangingPunct="1"/>
            <a:endParaRPr lang="en-US"/>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Rectangle 7"/>
          <p:cNvSpPr>
            <a:spLocks noGrp="1" noChangeArrowheads="1"/>
          </p:cNvSpPr>
          <p:nvPr>
            <p:ph type="sldNum" sz="quarter" idx="5"/>
          </p:nvPr>
        </p:nvSpPr>
        <p:spPr>
          <a:noFill/>
        </p:spPr>
        <p:txBody>
          <a:bodyPr/>
          <a:lstStyle/>
          <a:p>
            <a:fld id="{1E89881C-7FBA-4A57-B28C-A63C9B5E3A02}" type="slidenum">
              <a:rPr lang="en-CA" smtClean="0"/>
              <a:pPr/>
              <a:t>55</a:t>
            </a:fld>
            <a:endParaRPr lang="en-CA"/>
          </a:p>
        </p:txBody>
      </p:sp>
      <p:sp>
        <p:nvSpPr>
          <p:cNvPr id="177155" name="Rectangle 2"/>
          <p:cNvSpPr>
            <a:spLocks noChangeArrowheads="1"/>
          </p:cNvSpPr>
          <p:nvPr/>
        </p:nvSpPr>
        <p:spPr bwMode="auto">
          <a:xfrm>
            <a:off x="4144963" y="0"/>
            <a:ext cx="3170237" cy="479425"/>
          </a:xfrm>
          <a:prstGeom prst="rect">
            <a:avLst/>
          </a:prstGeom>
          <a:noFill/>
          <a:ln w="12700">
            <a:noFill/>
            <a:miter lim="800000"/>
            <a:headEnd/>
            <a:tailEnd/>
          </a:ln>
        </p:spPr>
        <p:txBody>
          <a:bodyPr wrap="none" anchor="ctr"/>
          <a:lstStyle/>
          <a:p>
            <a:endParaRPr lang="en-US"/>
          </a:p>
        </p:txBody>
      </p:sp>
      <p:sp>
        <p:nvSpPr>
          <p:cNvPr id="177156" name="Rectangle 3"/>
          <p:cNvSpPr>
            <a:spLocks noChangeArrowheads="1"/>
          </p:cNvSpPr>
          <p:nvPr/>
        </p:nvSpPr>
        <p:spPr bwMode="auto">
          <a:xfrm>
            <a:off x="4144963" y="9121775"/>
            <a:ext cx="3170237" cy="479425"/>
          </a:xfrm>
          <a:prstGeom prst="rect">
            <a:avLst/>
          </a:prstGeom>
          <a:noFill/>
          <a:ln w="12700">
            <a:noFill/>
            <a:miter lim="800000"/>
            <a:headEnd/>
            <a:tailEnd/>
          </a:ln>
        </p:spPr>
        <p:txBody>
          <a:bodyPr lIns="95654" tIns="46988" rIns="95654" bIns="46988" anchor="b"/>
          <a:lstStyle/>
          <a:p>
            <a:pPr algn="r" defTabSz="966788" eaLnBrk="0" hangingPunct="0"/>
            <a:r>
              <a:rPr lang="en-US" sz="1300">
                <a:latin typeface="Arial" pitchFamily="34" charset="0"/>
              </a:rPr>
              <a:t>6</a:t>
            </a:r>
          </a:p>
        </p:txBody>
      </p:sp>
      <p:sp>
        <p:nvSpPr>
          <p:cNvPr id="177157" name="Rectangle 4"/>
          <p:cNvSpPr>
            <a:spLocks noChangeArrowheads="1"/>
          </p:cNvSpPr>
          <p:nvPr/>
        </p:nvSpPr>
        <p:spPr bwMode="auto">
          <a:xfrm>
            <a:off x="0" y="9121775"/>
            <a:ext cx="3170238" cy="479425"/>
          </a:xfrm>
          <a:prstGeom prst="rect">
            <a:avLst/>
          </a:prstGeom>
          <a:noFill/>
          <a:ln w="12700">
            <a:noFill/>
            <a:miter lim="800000"/>
            <a:headEnd/>
            <a:tailEnd/>
          </a:ln>
        </p:spPr>
        <p:txBody>
          <a:bodyPr wrap="none" anchor="ctr"/>
          <a:lstStyle/>
          <a:p>
            <a:endParaRPr lang="en-US"/>
          </a:p>
        </p:txBody>
      </p:sp>
      <p:sp>
        <p:nvSpPr>
          <p:cNvPr id="177158" name="Rectangle 5"/>
          <p:cNvSpPr>
            <a:spLocks noChangeArrowheads="1"/>
          </p:cNvSpPr>
          <p:nvPr/>
        </p:nvSpPr>
        <p:spPr bwMode="auto">
          <a:xfrm>
            <a:off x="0" y="0"/>
            <a:ext cx="3170238" cy="479425"/>
          </a:xfrm>
          <a:prstGeom prst="rect">
            <a:avLst/>
          </a:prstGeom>
          <a:noFill/>
          <a:ln w="12700">
            <a:noFill/>
            <a:miter lim="800000"/>
            <a:headEnd/>
            <a:tailEnd/>
          </a:ln>
        </p:spPr>
        <p:txBody>
          <a:bodyPr wrap="none" anchor="ctr"/>
          <a:lstStyle/>
          <a:p>
            <a:endParaRPr lang="en-US"/>
          </a:p>
        </p:txBody>
      </p:sp>
      <p:sp>
        <p:nvSpPr>
          <p:cNvPr id="177159" name="Rectangle 6"/>
          <p:cNvSpPr>
            <a:spLocks noGrp="1" noRot="1" noChangeAspect="1" noChangeArrowheads="1" noTextEdit="1"/>
          </p:cNvSpPr>
          <p:nvPr>
            <p:ph type="sldImg"/>
          </p:nvPr>
        </p:nvSpPr>
        <p:spPr>
          <a:xfrm>
            <a:off x="1266825" y="727075"/>
            <a:ext cx="4781550" cy="3586163"/>
          </a:xfrm>
          <a:ln w="12700" cap="flat"/>
        </p:spPr>
      </p:sp>
      <p:sp>
        <p:nvSpPr>
          <p:cNvPr id="177160" name="Rectangle 7"/>
          <p:cNvSpPr>
            <a:spLocks noGrp="1" noChangeArrowheads="1"/>
          </p:cNvSpPr>
          <p:nvPr>
            <p:ph type="body" idx="1"/>
          </p:nvPr>
        </p:nvSpPr>
        <p:spPr>
          <a:noFill/>
          <a:ln/>
        </p:spPr>
        <p:txBody>
          <a:bodyPr lIns="95654" tIns="46988" rIns="95654" bIns="46988"/>
          <a:lstStyle/>
          <a:p>
            <a:pPr eaLnBrk="1" hangingPunct="1"/>
            <a:endParaRPr lang="en-US"/>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Rectangle 7"/>
          <p:cNvSpPr>
            <a:spLocks noGrp="1" noChangeArrowheads="1"/>
          </p:cNvSpPr>
          <p:nvPr>
            <p:ph type="sldNum" sz="quarter" idx="5"/>
          </p:nvPr>
        </p:nvSpPr>
        <p:spPr>
          <a:noFill/>
        </p:spPr>
        <p:txBody>
          <a:bodyPr/>
          <a:lstStyle/>
          <a:p>
            <a:fld id="{988E52A4-FBD7-4C2A-9D15-529FA6925391}" type="slidenum">
              <a:rPr lang="en-CA" smtClean="0"/>
              <a:pPr/>
              <a:t>56</a:t>
            </a:fld>
            <a:endParaRPr lang="en-CA"/>
          </a:p>
        </p:txBody>
      </p:sp>
      <p:sp>
        <p:nvSpPr>
          <p:cNvPr id="178179" name="Rectangle 2"/>
          <p:cNvSpPr>
            <a:spLocks noChangeArrowheads="1"/>
          </p:cNvSpPr>
          <p:nvPr/>
        </p:nvSpPr>
        <p:spPr bwMode="auto">
          <a:xfrm>
            <a:off x="4144963" y="0"/>
            <a:ext cx="3170237" cy="479425"/>
          </a:xfrm>
          <a:prstGeom prst="rect">
            <a:avLst/>
          </a:prstGeom>
          <a:noFill/>
          <a:ln w="12700">
            <a:noFill/>
            <a:miter lim="800000"/>
            <a:headEnd/>
            <a:tailEnd/>
          </a:ln>
        </p:spPr>
        <p:txBody>
          <a:bodyPr wrap="none" anchor="ctr"/>
          <a:lstStyle/>
          <a:p>
            <a:endParaRPr lang="en-US"/>
          </a:p>
        </p:txBody>
      </p:sp>
      <p:sp>
        <p:nvSpPr>
          <p:cNvPr id="178180" name="Rectangle 3"/>
          <p:cNvSpPr>
            <a:spLocks noChangeArrowheads="1"/>
          </p:cNvSpPr>
          <p:nvPr/>
        </p:nvSpPr>
        <p:spPr bwMode="auto">
          <a:xfrm>
            <a:off x="4144963" y="9121775"/>
            <a:ext cx="3170237" cy="479425"/>
          </a:xfrm>
          <a:prstGeom prst="rect">
            <a:avLst/>
          </a:prstGeom>
          <a:noFill/>
          <a:ln w="12700">
            <a:noFill/>
            <a:miter lim="800000"/>
            <a:headEnd/>
            <a:tailEnd/>
          </a:ln>
        </p:spPr>
        <p:txBody>
          <a:bodyPr lIns="95654" tIns="46988" rIns="95654" bIns="46988" anchor="b"/>
          <a:lstStyle/>
          <a:p>
            <a:pPr algn="r" defTabSz="966788" eaLnBrk="0" hangingPunct="0"/>
            <a:r>
              <a:rPr lang="en-US" sz="1300">
                <a:latin typeface="Arial" pitchFamily="34" charset="0"/>
              </a:rPr>
              <a:t>6</a:t>
            </a:r>
          </a:p>
        </p:txBody>
      </p:sp>
      <p:sp>
        <p:nvSpPr>
          <p:cNvPr id="178181" name="Rectangle 4"/>
          <p:cNvSpPr>
            <a:spLocks noChangeArrowheads="1"/>
          </p:cNvSpPr>
          <p:nvPr/>
        </p:nvSpPr>
        <p:spPr bwMode="auto">
          <a:xfrm>
            <a:off x="0" y="9121775"/>
            <a:ext cx="3170238" cy="479425"/>
          </a:xfrm>
          <a:prstGeom prst="rect">
            <a:avLst/>
          </a:prstGeom>
          <a:noFill/>
          <a:ln w="12700">
            <a:noFill/>
            <a:miter lim="800000"/>
            <a:headEnd/>
            <a:tailEnd/>
          </a:ln>
        </p:spPr>
        <p:txBody>
          <a:bodyPr wrap="none" anchor="ctr"/>
          <a:lstStyle/>
          <a:p>
            <a:endParaRPr lang="en-US"/>
          </a:p>
        </p:txBody>
      </p:sp>
      <p:sp>
        <p:nvSpPr>
          <p:cNvPr id="178182" name="Rectangle 5"/>
          <p:cNvSpPr>
            <a:spLocks noChangeArrowheads="1"/>
          </p:cNvSpPr>
          <p:nvPr/>
        </p:nvSpPr>
        <p:spPr bwMode="auto">
          <a:xfrm>
            <a:off x="0" y="0"/>
            <a:ext cx="3170238" cy="479425"/>
          </a:xfrm>
          <a:prstGeom prst="rect">
            <a:avLst/>
          </a:prstGeom>
          <a:noFill/>
          <a:ln w="12700">
            <a:noFill/>
            <a:miter lim="800000"/>
            <a:headEnd/>
            <a:tailEnd/>
          </a:ln>
        </p:spPr>
        <p:txBody>
          <a:bodyPr wrap="none" anchor="ctr"/>
          <a:lstStyle/>
          <a:p>
            <a:endParaRPr lang="en-US"/>
          </a:p>
        </p:txBody>
      </p:sp>
      <p:sp>
        <p:nvSpPr>
          <p:cNvPr id="178183" name="Rectangle 6"/>
          <p:cNvSpPr>
            <a:spLocks noGrp="1" noRot="1" noChangeAspect="1" noChangeArrowheads="1" noTextEdit="1"/>
          </p:cNvSpPr>
          <p:nvPr>
            <p:ph type="sldImg"/>
          </p:nvPr>
        </p:nvSpPr>
        <p:spPr>
          <a:xfrm>
            <a:off x="1266825" y="727075"/>
            <a:ext cx="4781550" cy="3586163"/>
          </a:xfrm>
          <a:ln w="12700" cap="flat"/>
        </p:spPr>
      </p:sp>
      <p:sp>
        <p:nvSpPr>
          <p:cNvPr id="178184" name="Rectangle 7"/>
          <p:cNvSpPr>
            <a:spLocks noGrp="1" noChangeArrowheads="1"/>
          </p:cNvSpPr>
          <p:nvPr>
            <p:ph type="body" idx="1"/>
          </p:nvPr>
        </p:nvSpPr>
        <p:spPr>
          <a:noFill/>
          <a:ln/>
        </p:spPr>
        <p:txBody>
          <a:bodyPr lIns="95654" tIns="46988" rIns="95654" bIns="46988"/>
          <a:lstStyle/>
          <a:p>
            <a:pPr eaLnBrk="1" hangingPunct="1"/>
            <a:endParaRPr lang="en-US"/>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Rectangle 7"/>
          <p:cNvSpPr>
            <a:spLocks noGrp="1" noChangeArrowheads="1"/>
          </p:cNvSpPr>
          <p:nvPr>
            <p:ph type="sldNum" sz="quarter" idx="5"/>
          </p:nvPr>
        </p:nvSpPr>
        <p:spPr>
          <a:noFill/>
        </p:spPr>
        <p:txBody>
          <a:bodyPr/>
          <a:lstStyle/>
          <a:p>
            <a:fld id="{26850384-BC40-4F33-865C-E51D58360211}" type="slidenum">
              <a:rPr lang="en-CA" smtClean="0"/>
              <a:pPr/>
              <a:t>57</a:t>
            </a:fld>
            <a:endParaRPr lang="en-CA"/>
          </a:p>
        </p:txBody>
      </p:sp>
      <p:sp>
        <p:nvSpPr>
          <p:cNvPr id="179203" name="Rectangle 2"/>
          <p:cNvSpPr>
            <a:spLocks noChangeArrowheads="1"/>
          </p:cNvSpPr>
          <p:nvPr/>
        </p:nvSpPr>
        <p:spPr bwMode="auto">
          <a:xfrm>
            <a:off x="4144963" y="0"/>
            <a:ext cx="3170237" cy="479425"/>
          </a:xfrm>
          <a:prstGeom prst="rect">
            <a:avLst/>
          </a:prstGeom>
          <a:noFill/>
          <a:ln w="12700">
            <a:noFill/>
            <a:miter lim="800000"/>
            <a:headEnd/>
            <a:tailEnd/>
          </a:ln>
        </p:spPr>
        <p:txBody>
          <a:bodyPr wrap="none" anchor="ctr"/>
          <a:lstStyle/>
          <a:p>
            <a:endParaRPr lang="en-US"/>
          </a:p>
        </p:txBody>
      </p:sp>
      <p:sp>
        <p:nvSpPr>
          <p:cNvPr id="179204" name="Rectangle 3"/>
          <p:cNvSpPr>
            <a:spLocks noChangeArrowheads="1"/>
          </p:cNvSpPr>
          <p:nvPr/>
        </p:nvSpPr>
        <p:spPr bwMode="auto">
          <a:xfrm>
            <a:off x="4144963" y="9121775"/>
            <a:ext cx="3170237" cy="479425"/>
          </a:xfrm>
          <a:prstGeom prst="rect">
            <a:avLst/>
          </a:prstGeom>
          <a:noFill/>
          <a:ln w="12700">
            <a:noFill/>
            <a:miter lim="800000"/>
            <a:headEnd/>
            <a:tailEnd/>
          </a:ln>
        </p:spPr>
        <p:txBody>
          <a:bodyPr lIns="95654" tIns="46988" rIns="95654" bIns="46988" anchor="b"/>
          <a:lstStyle/>
          <a:p>
            <a:pPr algn="r" defTabSz="966788" eaLnBrk="0" hangingPunct="0"/>
            <a:r>
              <a:rPr lang="en-US" sz="1300">
                <a:latin typeface="Arial" pitchFamily="34" charset="0"/>
              </a:rPr>
              <a:t>6</a:t>
            </a:r>
          </a:p>
        </p:txBody>
      </p:sp>
      <p:sp>
        <p:nvSpPr>
          <p:cNvPr id="179205" name="Rectangle 4"/>
          <p:cNvSpPr>
            <a:spLocks noChangeArrowheads="1"/>
          </p:cNvSpPr>
          <p:nvPr/>
        </p:nvSpPr>
        <p:spPr bwMode="auto">
          <a:xfrm>
            <a:off x="0" y="9121775"/>
            <a:ext cx="3170238" cy="479425"/>
          </a:xfrm>
          <a:prstGeom prst="rect">
            <a:avLst/>
          </a:prstGeom>
          <a:noFill/>
          <a:ln w="12700">
            <a:noFill/>
            <a:miter lim="800000"/>
            <a:headEnd/>
            <a:tailEnd/>
          </a:ln>
        </p:spPr>
        <p:txBody>
          <a:bodyPr wrap="none" anchor="ctr"/>
          <a:lstStyle/>
          <a:p>
            <a:endParaRPr lang="en-US"/>
          </a:p>
        </p:txBody>
      </p:sp>
      <p:sp>
        <p:nvSpPr>
          <p:cNvPr id="179206" name="Rectangle 5"/>
          <p:cNvSpPr>
            <a:spLocks noChangeArrowheads="1"/>
          </p:cNvSpPr>
          <p:nvPr/>
        </p:nvSpPr>
        <p:spPr bwMode="auto">
          <a:xfrm>
            <a:off x="0" y="0"/>
            <a:ext cx="3170238" cy="479425"/>
          </a:xfrm>
          <a:prstGeom prst="rect">
            <a:avLst/>
          </a:prstGeom>
          <a:noFill/>
          <a:ln w="12700">
            <a:noFill/>
            <a:miter lim="800000"/>
            <a:headEnd/>
            <a:tailEnd/>
          </a:ln>
        </p:spPr>
        <p:txBody>
          <a:bodyPr wrap="none" anchor="ctr"/>
          <a:lstStyle/>
          <a:p>
            <a:endParaRPr lang="en-US"/>
          </a:p>
        </p:txBody>
      </p:sp>
      <p:sp>
        <p:nvSpPr>
          <p:cNvPr id="179207" name="Rectangle 6"/>
          <p:cNvSpPr>
            <a:spLocks noGrp="1" noRot="1" noChangeAspect="1" noChangeArrowheads="1" noTextEdit="1"/>
          </p:cNvSpPr>
          <p:nvPr>
            <p:ph type="sldImg"/>
          </p:nvPr>
        </p:nvSpPr>
        <p:spPr>
          <a:xfrm>
            <a:off x="1266825" y="727075"/>
            <a:ext cx="4781550" cy="3586163"/>
          </a:xfrm>
          <a:ln w="12700" cap="flat"/>
        </p:spPr>
      </p:sp>
      <p:sp>
        <p:nvSpPr>
          <p:cNvPr id="179208" name="Rectangle 7"/>
          <p:cNvSpPr>
            <a:spLocks noGrp="1" noChangeArrowheads="1"/>
          </p:cNvSpPr>
          <p:nvPr>
            <p:ph type="body" idx="1"/>
          </p:nvPr>
        </p:nvSpPr>
        <p:spPr>
          <a:noFill/>
          <a:ln/>
        </p:spPr>
        <p:txBody>
          <a:bodyPr lIns="95654" tIns="46988" rIns="95654" bIns="46988"/>
          <a:lstStyle/>
          <a:p>
            <a:pPr eaLnBrk="1" hangingPunct="1"/>
            <a:endParaRPr lang="en-US"/>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Rectangle 7"/>
          <p:cNvSpPr>
            <a:spLocks noGrp="1" noChangeArrowheads="1"/>
          </p:cNvSpPr>
          <p:nvPr>
            <p:ph type="sldNum" sz="quarter" idx="5"/>
          </p:nvPr>
        </p:nvSpPr>
        <p:spPr>
          <a:noFill/>
        </p:spPr>
        <p:txBody>
          <a:bodyPr/>
          <a:lstStyle/>
          <a:p>
            <a:fld id="{B7C968D3-8496-4793-B2A9-5F2EC1951E63}" type="slidenum">
              <a:rPr lang="en-CA" smtClean="0"/>
              <a:pPr/>
              <a:t>58</a:t>
            </a:fld>
            <a:endParaRPr lang="en-CA"/>
          </a:p>
        </p:txBody>
      </p:sp>
      <p:sp>
        <p:nvSpPr>
          <p:cNvPr id="180227" name="Rectangle 2"/>
          <p:cNvSpPr>
            <a:spLocks noChangeArrowheads="1"/>
          </p:cNvSpPr>
          <p:nvPr/>
        </p:nvSpPr>
        <p:spPr bwMode="auto">
          <a:xfrm>
            <a:off x="4144963" y="0"/>
            <a:ext cx="3170237" cy="479425"/>
          </a:xfrm>
          <a:prstGeom prst="rect">
            <a:avLst/>
          </a:prstGeom>
          <a:noFill/>
          <a:ln w="12700">
            <a:noFill/>
            <a:miter lim="800000"/>
            <a:headEnd/>
            <a:tailEnd/>
          </a:ln>
        </p:spPr>
        <p:txBody>
          <a:bodyPr wrap="none" anchor="ctr"/>
          <a:lstStyle/>
          <a:p>
            <a:endParaRPr lang="en-US"/>
          </a:p>
        </p:txBody>
      </p:sp>
      <p:sp>
        <p:nvSpPr>
          <p:cNvPr id="180228" name="Rectangle 3"/>
          <p:cNvSpPr>
            <a:spLocks noChangeArrowheads="1"/>
          </p:cNvSpPr>
          <p:nvPr/>
        </p:nvSpPr>
        <p:spPr bwMode="auto">
          <a:xfrm>
            <a:off x="4144963" y="9121775"/>
            <a:ext cx="3170237" cy="479425"/>
          </a:xfrm>
          <a:prstGeom prst="rect">
            <a:avLst/>
          </a:prstGeom>
          <a:noFill/>
          <a:ln w="12700">
            <a:noFill/>
            <a:miter lim="800000"/>
            <a:headEnd/>
            <a:tailEnd/>
          </a:ln>
        </p:spPr>
        <p:txBody>
          <a:bodyPr lIns="95654" tIns="46988" rIns="95654" bIns="46988" anchor="b"/>
          <a:lstStyle/>
          <a:p>
            <a:pPr algn="r" defTabSz="966788" eaLnBrk="0" hangingPunct="0"/>
            <a:r>
              <a:rPr lang="en-US" sz="1300">
                <a:latin typeface="Arial" pitchFamily="34" charset="0"/>
              </a:rPr>
              <a:t>6</a:t>
            </a:r>
          </a:p>
        </p:txBody>
      </p:sp>
      <p:sp>
        <p:nvSpPr>
          <p:cNvPr id="180229" name="Rectangle 4"/>
          <p:cNvSpPr>
            <a:spLocks noChangeArrowheads="1"/>
          </p:cNvSpPr>
          <p:nvPr/>
        </p:nvSpPr>
        <p:spPr bwMode="auto">
          <a:xfrm>
            <a:off x="0" y="9121775"/>
            <a:ext cx="3170238" cy="479425"/>
          </a:xfrm>
          <a:prstGeom prst="rect">
            <a:avLst/>
          </a:prstGeom>
          <a:noFill/>
          <a:ln w="12700">
            <a:noFill/>
            <a:miter lim="800000"/>
            <a:headEnd/>
            <a:tailEnd/>
          </a:ln>
        </p:spPr>
        <p:txBody>
          <a:bodyPr wrap="none" anchor="ctr"/>
          <a:lstStyle/>
          <a:p>
            <a:endParaRPr lang="en-US"/>
          </a:p>
        </p:txBody>
      </p:sp>
      <p:sp>
        <p:nvSpPr>
          <p:cNvPr id="180230" name="Rectangle 5"/>
          <p:cNvSpPr>
            <a:spLocks noChangeArrowheads="1"/>
          </p:cNvSpPr>
          <p:nvPr/>
        </p:nvSpPr>
        <p:spPr bwMode="auto">
          <a:xfrm>
            <a:off x="0" y="0"/>
            <a:ext cx="3170238" cy="479425"/>
          </a:xfrm>
          <a:prstGeom prst="rect">
            <a:avLst/>
          </a:prstGeom>
          <a:noFill/>
          <a:ln w="12700">
            <a:noFill/>
            <a:miter lim="800000"/>
            <a:headEnd/>
            <a:tailEnd/>
          </a:ln>
        </p:spPr>
        <p:txBody>
          <a:bodyPr wrap="none" anchor="ctr"/>
          <a:lstStyle/>
          <a:p>
            <a:endParaRPr lang="en-US"/>
          </a:p>
        </p:txBody>
      </p:sp>
      <p:sp>
        <p:nvSpPr>
          <p:cNvPr id="180231" name="Rectangle 6"/>
          <p:cNvSpPr>
            <a:spLocks noGrp="1" noRot="1" noChangeAspect="1" noChangeArrowheads="1" noTextEdit="1"/>
          </p:cNvSpPr>
          <p:nvPr>
            <p:ph type="sldImg"/>
          </p:nvPr>
        </p:nvSpPr>
        <p:spPr>
          <a:xfrm>
            <a:off x="1266825" y="727075"/>
            <a:ext cx="4781550" cy="3586163"/>
          </a:xfrm>
          <a:ln w="12700" cap="flat"/>
        </p:spPr>
      </p:sp>
      <p:sp>
        <p:nvSpPr>
          <p:cNvPr id="180232" name="Rectangle 7"/>
          <p:cNvSpPr>
            <a:spLocks noGrp="1" noChangeArrowheads="1"/>
          </p:cNvSpPr>
          <p:nvPr>
            <p:ph type="body" idx="1"/>
          </p:nvPr>
        </p:nvSpPr>
        <p:spPr>
          <a:noFill/>
          <a:ln/>
        </p:spPr>
        <p:txBody>
          <a:bodyPr lIns="95654" tIns="46988" rIns="95654" bIns="46988"/>
          <a:lstStyle/>
          <a:p>
            <a:pPr eaLnBrk="1" hangingPunct="1"/>
            <a:endParaRPr lang="en-US"/>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Rectangle 7"/>
          <p:cNvSpPr>
            <a:spLocks noGrp="1" noChangeArrowheads="1"/>
          </p:cNvSpPr>
          <p:nvPr>
            <p:ph type="sldNum" sz="quarter" idx="5"/>
          </p:nvPr>
        </p:nvSpPr>
        <p:spPr>
          <a:noFill/>
        </p:spPr>
        <p:txBody>
          <a:bodyPr/>
          <a:lstStyle/>
          <a:p>
            <a:fld id="{B1702D0E-3358-4E38-95DC-49AF96FA4079}" type="slidenum">
              <a:rPr lang="en-CA" smtClean="0"/>
              <a:pPr/>
              <a:t>59</a:t>
            </a:fld>
            <a:endParaRPr lang="en-CA"/>
          </a:p>
        </p:txBody>
      </p:sp>
      <p:sp>
        <p:nvSpPr>
          <p:cNvPr id="181251" name="Rectangle 2"/>
          <p:cNvSpPr>
            <a:spLocks noChangeArrowheads="1"/>
          </p:cNvSpPr>
          <p:nvPr/>
        </p:nvSpPr>
        <p:spPr bwMode="auto">
          <a:xfrm>
            <a:off x="4144963" y="0"/>
            <a:ext cx="3170237" cy="479425"/>
          </a:xfrm>
          <a:prstGeom prst="rect">
            <a:avLst/>
          </a:prstGeom>
          <a:noFill/>
          <a:ln w="12700">
            <a:noFill/>
            <a:miter lim="800000"/>
            <a:headEnd/>
            <a:tailEnd/>
          </a:ln>
        </p:spPr>
        <p:txBody>
          <a:bodyPr wrap="none" anchor="ctr"/>
          <a:lstStyle/>
          <a:p>
            <a:endParaRPr lang="en-US"/>
          </a:p>
        </p:txBody>
      </p:sp>
      <p:sp>
        <p:nvSpPr>
          <p:cNvPr id="181252" name="Rectangle 3"/>
          <p:cNvSpPr>
            <a:spLocks noChangeArrowheads="1"/>
          </p:cNvSpPr>
          <p:nvPr/>
        </p:nvSpPr>
        <p:spPr bwMode="auto">
          <a:xfrm>
            <a:off x="4144963" y="9121775"/>
            <a:ext cx="3170237" cy="479425"/>
          </a:xfrm>
          <a:prstGeom prst="rect">
            <a:avLst/>
          </a:prstGeom>
          <a:noFill/>
          <a:ln w="12700">
            <a:noFill/>
            <a:miter lim="800000"/>
            <a:headEnd/>
            <a:tailEnd/>
          </a:ln>
        </p:spPr>
        <p:txBody>
          <a:bodyPr lIns="95654" tIns="46988" rIns="95654" bIns="46988" anchor="b"/>
          <a:lstStyle/>
          <a:p>
            <a:pPr algn="r" defTabSz="966788" eaLnBrk="0" hangingPunct="0"/>
            <a:r>
              <a:rPr lang="en-US" sz="1300">
                <a:latin typeface="Arial" pitchFamily="34" charset="0"/>
              </a:rPr>
              <a:t>6</a:t>
            </a:r>
          </a:p>
        </p:txBody>
      </p:sp>
      <p:sp>
        <p:nvSpPr>
          <p:cNvPr id="181253" name="Rectangle 4"/>
          <p:cNvSpPr>
            <a:spLocks noChangeArrowheads="1"/>
          </p:cNvSpPr>
          <p:nvPr/>
        </p:nvSpPr>
        <p:spPr bwMode="auto">
          <a:xfrm>
            <a:off x="0" y="9121775"/>
            <a:ext cx="3170238" cy="479425"/>
          </a:xfrm>
          <a:prstGeom prst="rect">
            <a:avLst/>
          </a:prstGeom>
          <a:noFill/>
          <a:ln w="12700">
            <a:noFill/>
            <a:miter lim="800000"/>
            <a:headEnd/>
            <a:tailEnd/>
          </a:ln>
        </p:spPr>
        <p:txBody>
          <a:bodyPr wrap="none" anchor="ctr"/>
          <a:lstStyle/>
          <a:p>
            <a:endParaRPr lang="en-US"/>
          </a:p>
        </p:txBody>
      </p:sp>
      <p:sp>
        <p:nvSpPr>
          <p:cNvPr id="181254" name="Rectangle 5"/>
          <p:cNvSpPr>
            <a:spLocks noChangeArrowheads="1"/>
          </p:cNvSpPr>
          <p:nvPr/>
        </p:nvSpPr>
        <p:spPr bwMode="auto">
          <a:xfrm>
            <a:off x="0" y="0"/>
            <a:ext cx="3170238" cy="479425"/>
          </a:xfrm>
          <a:prstGeom prst="rect">
            <a:avLst/>
          </a:prstGeom>
          <a:noFill/>
          <a:ln w="12700">
            <a:noFill/>
            <a:miter lim="800000"/>
            <a:headEnd/>
            <a:tailEnd/>
          </a:ln>
        </p:spPr>
        <p:txBody>
          <a:bodyPr wrap="none" anchor="ctr"/>
          <a:lstStyle/>
          <a:p>
            <a:endParaRPr lang="en-US"/>
          </a:p>
        </p:txBody>
      </p:sp>
      <p:sp>
        <p:nvSpPr>
          <p:cNvPr id="181255" name="Rectangle 6"/>
          <p:cNvSpPr>
            <a:spLocks noGrp="1" noRot="1" noChangeAspect="1" noChangeArrowheads="1" noTextEdit="1"/>
          </p:cNvSpPr>
          <p:nvPr>
            <p:ph type="sldImg"/>
          </p:nvPr>
        </p:nvSpPr>
        <p:spPr>
          <a:xfrm>
            <a:off x="1266825" y="727075"/>
            <a:ext cx="4781550" cy="3586163"/>
          </a:xfrm>
          <a:ln w="12700" cap="flat"/>
        </p:spPr>
      </p:sp>
      <p:sp>
        <p:nvSpPr>
          <p:cNvPr id="181256" name="Rectangle 7"/>
          <p:cNvSpPr>
            <a:spLocks noGrp="1" noChangeArrowheads="1"/>
          </p:cNvSpPr>
          <p:nvPr>
            <p:ph type="body" idx="1"/>
          </p:nvPr>
        </p:nvSpPr>
        <p:spPr>
          <a:noFill/>
          <a:ln/>
        </p:spPr>
        <p:txBody>
          <a:bodyPr lIns="95654" tIns="46988" rIns="95654" bIns="46988"/>
          <a:lstStyle/>
          <a:p>
            <a:pPr eaLnBrk="1" hangingPunct="1"/>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7"/>
          <p:cNvSpPr>
            <a:spLocks noGrp="1" noChangeArrowheads="1"/>
          </p:cNvSpPr>
          <p:nvPr>
            <p:ph type="sldNum" sz="quarter" idx="5"/>
          </p:nvPr>
        </p:nvSpPr>
        <p:spPr>
          <a:noFill/>
        </p:spPr>
        <p:txBody>
          <a:bodyPr/>
          <a:lstStyle/>
          <a:p>
            <a:fld id="{E166C80F-4855-484D-BBE9-9B3C0698CFB1}" type="slidenum">
              <a:rPr lang="en-CA" smtClean="0"/>
              <a:pPr/>
              <a:t>6</a:t>
            </a:fld>
            <a:endParaRPr lang="en-CA"/>
          </a:p>
        </p:txBody>
      </p:sp>
      <p:sp>
        <p:nvSpPr>
          <p:cNvPr id="118787" name="Rectangle 2"/>
          <p:cNvSpPr>
            <a:spLocks noChangeArrowheads="1"/>
          </p:cNvSpPr>
          <p:nvPr/>
        </p:nvSpPr>
        <p:spPr bwMode="auto">
          <a:xfrm>
            <a:off x="4144963" y="0"/>
            <a:ext cx="3170237" cy="479425"/>
          </a:xfrm>
          <a:prstGeom prst="rect">
            <a:avLst/>
          </a:prstGeom>
          <a:noFill/>
          <a:ln w="12700">
            <a:noFill/>
            <a:miter lim="800000"/>
            <a:headEnd/>
            <a:tailEnd/>
          </a:ln>
        </p:spPr>
        <p:txBody>
          <a:bodyPr wrap="none" anchor="ctr"/>
          <a:lstStyle/>
          <a:p>
            <a:endParaRPr lang="en-US"/>
          </a:p>
        </p:txBody>
      </p:sp>
      <p:sp>
        <p:nvSpPr>
          <p:cNvPr id="118788" name="Rectangle 3"/>
          <p:cNvSpPr>
            <a:spLocks noChangeArrowheads="1"/>
          </p:cNvSpPr>
          <p:nvPr/>
        </p:nvSpPr>
        <p:spPr bwMode="auto">
          <a:xfrm>
            <a:off x="4144963" y="9121775"/>
            <a:ext cx="3170237" cy="479425"/>
          </a:xfrm>
          <a:prstGeom prst="rect">
            <a:avLst/>
          </a:prstGeom>
          <a:noFill/>
          <a:ln w="12700">
            <a:noFill/>
            <a:miter lim="800000"/>
            <a:headEnd/>
            <a:tailEnd/>
          </a:ln>
        </p:spPr>
        <p:txBody>
          <a:bodyPr lIns="95654" tIns="46988" rIns="95654" bIns="46988" anchor="b"/>
          <a:lstStyle/>
          <a:p>
            <a:pPr algn="r" defTabSz="966788" eaLnBrk="0" hangingPunct="0"/>
            <a:r>
              <a:rPr lang="en-US" sz="1300">
                <a:latin typeface="Arial" pitchFamily="34" charset="0"/>
              </a:rPr>
              <a:t>6</a:t>
            </a:r>
          </a:p>
        </p:txBody>
      </p:sp>
      <p:sp>
        <p:nvSpPr>
          <p:cNvPr id="118789" name="Rectangle 4"/>
          <p:cNvSpPr>
            <a:spLocks noChangeArrowheads="1"/>
          </p:cNvSpPr>
          <p:nvPr/>
        </p:nvSpPr>
        <p:spPr bwMode="auto">
          <a:xfrm>
            <a:off x="0" y="9121775"/>
            <a:ext cx="3170238" cy="479425"/>
          </a:xfrm>
          <a:prstGeom prst="rect">
            <a:avLst/>
          </a:prstGeom>
          <a:noFill/>
          <a:ln w="12700">
            <a:noFill/>
            <a:miter lim="800000"/>
            <a:headEnd/>
            <a:tailEnd/>
          </a:ln>
        </p:spPr>
        <p:txBody>
          <a:bodyPr wrap="none" anchor="ctr"/>
          <a:lstStyle/>
          <a:p>
            <a:endParaRPr lang="en-US"/>
          </a:p>
        </p:txBody>
      </p:sp>
      <p:sp>
        <p:nvSpPr>
          <p:cNvPr id="118790" name="Rectangle 5"/>
          <p:cNvSpPr>
            <a:spLocks noChangeArrowheads="1"/>
          </p:cNvSpPr>
          <p:nvPr/>
        </p:nvSpPr>
        <p:spPr bwMode="auto">
          <a:xfrm>
            <a:off x="0" y="0"/>
            <a:ext cx="3170238" cy="479425"/>
          </a:xfrm>
          <a:prstGeom prst="rect">
            <a:avLst/>
          </a:prstGeom>
          <a:noFill/>
          <a:ln w="12700">
            <a:noFill/>
            <a:miter lim="800000"/>
            <a:headEnd/>
            <a:tailEnd/>
          </a:ln>
        </p:spPr>
        <p:txBody>
          <a:bodyPr wrap="none" anchor="ctr"/>
          <a:lstStyle/>
          <a:p>
            <a:endParaRPr lang="en-US"/>
          </a:p>
        </p:txBody>
      </p:sp>
      <p:sp>
        <p:nvSpPr>
          <p:cNvPr id="118791" name="Rectangle 6"/>
          <p:cNvSpPr>
            <a:spLocks noGrp="1" noRot="1" noChangeAspect="1" noChangeArrowheads="1" noTextEdit="1"/>
          </p:cNvSpPr>
          <p:nvPr>
            <p:ph type="sldImg"/>
          </p:nvPr>
        </p:nvSpPr>
        <p:spPr>
          <a:xfrm>
            <a:off x="1266825" y="727075"/>
            <a:ext cx="4781550" cy="3586163"/>
          </a:xfrm>
          <a:ln w="12700" cap="flat"/>
        </p:spPr>
      </p:sp>
      <p:sp>
        <p:nvSpPr>
          <p:cNvPr id="118792" name="Rectangle 7"/>
          <p:cNvSpPr>
            <a:spLocks noGrp="1" noChangeArrowheads="1"/>
          </p:cNvSpPr>
          <p:nvPr>
            <p:ph type="body" idx="1"/>
          </p:nvPr>
        </p:nvSpPr>
        <p:spPr>
          <a:noFill/>
          <a:ln/>
        </p:spPr>
        <p:txBody>
          <a:bodyPr lIns="95654" tIns="46988" rIns="95654" bIns="46988"/>
          <a:lstStyle/>
          <a:p>
            <a:pPr eaLnBrk="1" hangingPunct="1"/>
            <a:endParaRPr lang="en-US"/>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Rectangle 7"/>
          <p:cNvSpPr>
            <a:spLocks noGrp="1" noChangeArrowheads="1"/>
          </p:cNvSpPr>
          <p:nvPr>
            <p:ph type="sldNum" sz="quarter" idx="5"/>
          </p:nvPr>
        </p:nvSpPr>
        <p:spPr>
          <a:noFill/>
        </p:spPr>
        <p:txBody>
          <a:bodyPr/>
          <a:lstStyle/>
          <a:p>
            <a:fld id="{4A5C80B7-0D80-406E-9971-DB21968EC534}" type="slidenum">
              <a:rPr lang="en-CA" smtClean="0"/>
              <a:pPr/>
              <a:t>60</a:t>
            </a:fld>
            <a:endParaRPr lang="en-CA"/>
          </a:p>
        </p:txBody>
      </p:sp>
      <p:sp>
        <p:nvSpPr>
          <p:cNvPr id="182275" name="Rectangle 2"/>
          <p:cNvSpPr>
            <a:spLocks noChangeArrowheads="1"/>
          </p:cNvSpPr>
          <p:nvPr/>
        </p:nvSpPr>
        <p:spPr bwMode="auto">
          <a:xfrm>
            <a:off x="4144963" y="0"/>
            <a:ext cx="3170237" cy="479425"/>
          </a:xfrm>
          <a:prstGeom prst="rect">
            <a:avLst/>
          </a:prstGeom>
          <a:noFill/>
          <a:ln w="12700">
            <a:noFill/>
            <a:miter lim="800000"/>
            <a:headEnd/>
            <a:tailEnd/>
          </a:ln>
        </p:spPr>
        <p:txBody>
          <a:bodyPr wrap="none" anchor="ctr"/>
          <a:lstStyle/>
          <a:p>
            <a:endParaRPr lang="en-US"/>
          </a:p>
        </p:txBody>
      </p:sp>
      <p:sp>
        <p:nvSpPr>
          <p:cNvPr id="182276" name="Rectangle 3"/>
          <p:cNvSpPr>
            <a:spLocks noChangeArrowheads="1"/>
          </p:cNvSpPr>
          <p:nvPr/>
        </p:nvSpPr>
        <p:spPr bwMode="auto">
          <a:xfrm>
            <a:off x="4144963" y="9121775"/>
            <a:ext cx="3170237" cy="479425"/>
          </a:xfrm>
          <a:prstGeom prst="rect">
            <a:avLst/>
          </a:prstGeom>
          <a:noFill/>
          <a:ln w="12700">
            <a:noFill/>
            <a:miter lim="800000"/>
            <a:headEnd/>
            <a:tailEnd/>
          </a:ln>
        </p:spPr>
        <p:txBody>
          <a:bodyPr lIns="95654" tIns="46988" rIns="95654" bIns="46988" anchor="b"/>
          <a:lstStyle/>
          <a:p>
            <a:pPr algn="r" defTabSz="966788" eaLnBrk="0" hangingPunct="0"/>
            <a:r>
              <a:rPr lang="en-US" sz="1300">
                <a:latin typeface="Arial" pitchFamily="34" charset="0"/>
              </a:rPr>
              <a:t>6</a:t>
            </a:r>
          </a:p>
        </p:txBody>
      </p:sp>
      <p:sp>
        <p:nvSpPr>
          <p:cNvPr id="182277" name="Rectangle 4"/>
          <p:cNvSpPr>
            <a:spLocks noChangeArrowheads="1"/>
          </p:cNvSpPr>
          <p:nvPr/>
        </p:nvSpPr>
        <p:spPr bwMode="auto">
          <a:xfrm>
            <a:off x="0" y="9121775"/>
            <a:ext cx="3170238" cy="479425"/>
          </a:xfrm>
          <a:prstGeom prst="rect">
            <a:avLst/>
          </a:prstGeom>
          <a:noFill/>
          <a:ln w="12700">
            <a:noFill/>
            <a:miter lim="800000"/>
            <a:headEnd/>
            <a:tailEnd/>
          </a:ln>
        </p:spPr>
        <p:txBody>
          <a:bodyPr wrap="none" anchor="ctr"/>
          <a:lstStyle/>
          <a:p>
            <a:endParaRPr lang="en-US"/>
          </a:p>
        </p:txBody>
      </p:sp>
      <p:sp>
        <p:nvSpPr>
          <p:cNvPr id="182278" name="Rectangle 5"/>
          <p:cNvSpPr>
            <a:spLocks noChangeArrowheads="1"/>
          </p:cNvSpPr>
          <p:nvPr/>
        </p:nvSpPr>
        <p:spPr bwMode="auto">
          <a:xfrm>
            <a:off x="0" y="0"/>
            <a:ext cx="3170238" cy="479425"/>
          </a:xfrm>
          <a:prstGeom prst="rect">
            <a:avLst/>
          </a:prstGeom>
          <a:noFill/>
          <a:ln w="12700">
            <a:noFill/>
            <a:miter lim="800000"/>
            <a:headEnd/>
            <a:tailEnd/>
          </a:ln>
        </p:spPr>
        <p:txBody>
          <a:bodyPr wrap="none" anchor="ctr"/>
          <a:lstStyle/>
          <a:p>
            <a:endParaRPr lang="en-US"/>
          </a:p>
        </p:txBody>
      </p:sp>
      <p:sp>
        <p:nvSpPr>
          <p:cNvPr id="182279" name="Rectangle 6"/>
          <p:cNvSpPr>
            <a:spLocks noGrp="1" noRot="1" noChangeAspect="1" noChangeArrowheads="1" noTextEdit="1"/>
          </p:cNvSpPr>
          <p:nvPr>
            <p:ph type="sldImg"/>
          </p:nvPr>
        </p:nvSpPr>
        <p:spPr>
          <a:xfrm>
            <a:off x="1266825" y="727075"/>
            <a:ext cx="4781550" cy="3586163"/>
          </a:xfrm>
          <a:ln w="12700" cap="flat"/>
        </p:spPr>
      </p:sp>
      <p:sp>
        <p:nvSpPr>
          <p:cNvPr id="182280" name="Rectangle 7"/>
          <p:cNvSpPr>
            <a:spLocks noGrp="1" noChangeArrowheads="1"/>
          </p:cNvSpPr>
          <p:nvPr>
            <p:ph type="body" idx="1"/>
          </p:nvPr>
        </p:nvSpPr>
        <p:spPr>
          <a:noFill/>
          <a:ln/>
        </p:spPr>
        <p:txBody>
          <a:bodyPr lIns="95654" tIns="46988" rIns="95654" bIns="46988"/>
          <a:lstStyle/>
          <a:p>
            <a:pPr eaLnBrk="1" hangingPunct="1"/>
            <a:endParaRPr lang="en-US"/>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Rectangle 7"/>
          <p:cNvSpPr>
            <a:spLocks noGrp="1" noChangeArrowheads="1"/>
          </p:cNvSpPr>
          <p:nvPr>
            <p:ph type="sldNum" sz="quarter" idx="5"/>
          </p:nvPr>
        </p:nvSpPr>
        <p:spPr>
          <a:noFill/>
        </p:spPr>
        <p:txBody>
          <a:bodyPr/>
          <a:lstStyle/>
          <a:p>
            <a:fld id="{AD27CF68-3486-4A1E-B086-1D1E2AC6878C}" type="slidenum">
              <a:rPr lang="en-CA" smtClean="0"/>
              <a:pPr/>
              <a:t>61</a:t>
            </a:fld>
            <a:endParaRPr lang="en-CA"/>
          </a:p>
        </p:txBody>
      </p:sp>
      <p:sp>
        <p:nvSpPr>
          <p:cNvPr id="183299" name="Rectangle 2"/>
          <p:cNvSpPr>
            <a:spLocks noChangeArrowheads="1"/>
          </p:cNvSpPr>
          <p:nvPr/>
        </p:nvSpPr>
        <p:spPr bwMode="auto">
          <a:xfrm>
            <a:off x="4144963" y="0"/>
            <a:ext cx="3170237" cy="479425"/>
          </a:xfrm>
          <a:prstGeom prst="rect">
            <a:avLst/>
          </a:prstGeom>
          <a:noFill/>
          <a:ln w="12700">
            <a:noFill/>
            <a:miter lim="800000"/>
            <a:headEnd/>
            <a:tailEnd/>
          </a:ln>
        </p:spPr>
        <p:txBody>
          <a:bodyPr wrap="none" anchor="ctr"/>
          <a:lstStyle/>
          <a:p>
            <a:endParaRPr lang="en-US"/>
          </a:p>
        </p:txBody>
      </p:sp>
      <p:sp>
        <p:nvSpPr>
          <p:cNvPr id="183300" name="Rectangle 3"/>
          <p:cNvSpPr>
            <a:spLocks noChangeArrowheads="1"/>
          </p:cNvSpPr>
          <p:nvPr/>
        </p:nvSpPr>
        <p:spPr bwMode="auto">
          <a:xfrm>
            <a:off x="4144963" y="9121775"/>
            <a:ext cx="3170237" cy="479425"/>
          </a:xfrm>
          <a:prstGeom prst="rect">
            <a:avLst/>
          </a:prstGeom>
          <a:noFill/>
          <a:ln w="12700">
            <a:noFill/>
            <a:miter lim="800000"/>
            <a:headEnd/>
            <a:tailEnd/>
          </a:ln>
        </p:spPr>
        <p:txBody>
          <a:bodyPr lIns="95654" tIns="46988" rIns="95654" bIns="46988" anchor="b"/>
          <a:lstStyle/>
          <a:p>
            <a:pPr algn="r" defTabSz="966788" eaLnBrk="0" hangingPunct="0"/>
            <a:r>
              <a:rPr lang="en-US" sz="1300">
                <a:latin typeface="Arial" pitchFamily="34" charset="0"/>
              </a:rPr>
              <a:t>6</a:t>
            </a:r>
          </a:p>
        </p:txBody>
      </p:sp>
      <p:sp>
        <p:nvSpPr>
          <p:cNvPr id="183301" name="Rectangle 4"/>
          <p:cNvSpPr>
            <a:spLocks noChangeArrowheads="1"/>
          </p:cNvSpPr>
          <p:nvPr/>
        </p:nvSpPr>
        <p:spPr bwMode="auto">
          <a:xfrm>
            <a:off x="0" y="9121775"/>
            <a:ext cx="3170238" cy="479425"/>
          </a:xfrm>
          <a:prstGeom prst="rect">
            <a:avLst/>
          </a:prstGeom>
          <a:noFill/>
          <a:ln w="12700">
            <a:noFill/>
            <a:miter lim="800000"/>
            <a:headEnd/>
            <a:tailEnd/>
          </a:ln>
        </p:spPr>
        <p:txBody>
          <a:bodyPr wrap="none" anchor="ctr"/>
          <a:lstStyle/>
          <a:p>
            <a:endParaRPr lang="en-US"/>
          </a:p>
        </p:txBody>
      </p:sp>
      <p:sp>
        <p:nvSpPr>
          <p:cNvPr id="183302" name="Rectangle 5"/>
          <p:cNvSpPr>
            <a:spLocks noChangeArrowheads="1"/>
          </p:cNvSpPr>
          <p:nvPr/>
        </p:nvSpPr>
        <p:spPr bwMode="auto">
          <a:xfrm>
            <a:off x="0" y="0"/>
            <a:ext cx="3170238" cy="479425"/>
          </a:xfrm>
          <a:prstGeom prst="rect">
            <a:avLst/>
          </a:prstGeom>
          <a:noFill/>
          <a:ln w="12700">
            <a:noFill/>
            <a:miter lim="800000"/>
            <a:headEnd/>
            <a:tailEnd/>
          </a:ln>
        </p:spPr>
        <p:txBody>
          <a:bodyPr wrap="none" anchor="ctr"/>
          <a:lstStyle/>
          <a:p>
            <a:endParaRPr lang="en-US"/>
          </a:p>
        </p:txBody>
      </p:sp>
      <p:sp>
        <p:nvSpPr>
          <p:cNvPr id="183303" name="Rectangle 6"/>
          <p:cNvSpPr>
            <a:spLocks noGrp="1" noRot="1" noChangeAspect="1" noChangeArrowheads="1" noTextEdit="1"/>
          </p:cNvSpPr>
          <p:nvPr>
            <p:ph type="sldImg"/>
          </p:nvPr>
        </p:nvSpPr>
        <p:spPr>
          <a:xfrm>
            <a:off x="1266825" y="727075"/>
            <a:ext cx="4781550" cy="3586163"/>
          </a:xfrm>
          <a:ln w="12700" cap="flat"/>
        </p:spPr>
      </p:sp>
      <p:sp>
        <p:nvSpPr>
          <p:cNvPr id="183304" name="Rectangle 7"/>
          <p:cNvSpPr>
            <a:spLocks noGrp="1" noChangeArrowheads="1"/>
          </p:cNvSpPr>
          <p:nvPr>
            <p:ph type="body" idx="1"/>
          </p:nvPr>
        </p:nvSpPr>
        <p:spPr>
          <a:noFill/>
          <a:ln/>
        </p:spPr>
        <p:txBody>
          <a:bodyPr lIns="95654" tIns="46988" rIns="95654" bIns="46988"/>
          <a:lstStyle/>
          <a:p>
            <a:pPr eaLnBrk="1" hangingPunct="1"/>
            <a:endParaRPr lang="en-US"/>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Rectangle 7"/>
          <p:cNvSpPr>
            <a:spLocks noGrp="1" noChangeArrowheads="1"/>
          </p:cNvSpPr>
          <p:nvPr>
            <p:ph type="sldNum" sz="quarter" idx="5"/>
          </p:nvPr>
        </p:nvSpPr>
        <p:spPr>
          <a:noFill/>
        </p:spPr>
        <p:txBody>
          <a:bodyPr/>
          <a:lstStyle/>
          <a:p>
            <a:fld id="{03B17E8E-60CB-4015-B125-47D3766F6BBC}" type="slidenum">
              <a:rPr lang="en-CA" smtClean="0"/>
              <a:pPr/>
              <a:t>62</a:t>
            </a:fld>
            <a:endParaRPr lang="en-CA"/>
          </a:p>
        </p:txBody>
      </p:sp>
      <p:sp>
        <p:nvSpPr>
          <p:cNvPr id="184323" name="Rectangle 2"/>
          <p:cNvSpPr>
            <a:spLocks noChangeArrowheads="1"/>
          </p:cNvSpPr>
          <p:nvPr/>
        </p:nvSpPr>
        <p:spPr bwMode="auto">
          <a:xfrm>
            <a:off x="4144963" y="0"/>
            <a:ext cx="3170237" cy="479425"/>
          </a:xfrm>
          <a:prstGeom prst="rect">
            <a:avLst/>
          </a:prstGeom>
          <a:noFill/>
          <a:ln w="12700">
            <a:noFill/>
            <a:miter lim="800000"/>
            <a:headEnd/>
            <a:tailEnd/>
          </a:ln>
        </p:spPr>
        <p:txBody>
          <a:bodyPr wrap="none" anchor="ctr"/>
          <a:lstStyle/>
          <a:p>
            <a:endParaRPr lang="en-US"/>
          </a:p>
        </p:txBody>
      </p:sp>
      <p:sp>
        <p:nvSpPr>
          <p:cNvPr id="184324" name="Rectangle 3"/>
          <p:cNvSpPr>
            <a:spLocks noChangeArrowheads="1"/>
          </p:cNvSpPr>
          <p:nvPr/>
        </p:nvSpPr>
        <p:spPr bwMode="auto">
          <a:xfrm>
            <a:off x="4144963" y="9121775"/>
            <a:ext cx="3170237" cy="479425"/>
          </a:xfrm>
          <a:prstGeom prst="rect">
            <a:avLst/>
          </a:prstGeom>
          <a:noFill/>
          <a:ln w="12700">
            <a:noFill/>
            <a:miter lim="800000"/>
            <a:headEnd/>
            <a:tailEnd/>
          </a:ln>
        </p:spPr>
        <p:txBody>
          <a:bodyPr lIns="95654" tIns="46988" rIns="95654" bIns="46988" anchor="b"/>
          <a:lstStyle/>
          <a:p>
            <a:pPr algn="r" defTabSz="966788" eaLnBrk="0" hangingPunct="0"/>
            <a:r>
              <a:rPr lang="en-US" sz="1300">
                <a:latin typeface="Arial" pitchFamily="34" charset="0"/>
              </a:rPr>
              <a:t>6</a:t>
            </a:r>
          </a:p>
        </p:txBody>
      </p:sp>
      <p:sp>
        <p:nvSpPr>
          <p:cNvPr id="184325" name="Rectangle 4"/>
          <p:cNvSpPr>
            <a:spLocks noChangeArrowheads="1"/>
          </p:cNvSpPr>
          <p:nvPr/>
        </p:nvSpPr>
        <p:spPr bwMode="auto">
          <a:xfrm>
            <a:off x="0" y="9121775"/>
            <a:ext cx="3170238" cy="479425"/>
          </a:xfrm>
          <a:prstGeom prst="rect">
            <a:avLst/>
          </a:prstGeom>
          <a:noFill/>
          <a:ln w="12700">
            <a:noFill/>
            <a:miter lim="800000"/>
            <a:headEnd/>
            <a:tailEnd/>
          </a:ln>
        </p:spPr>
        <p:txBody>
          <a:bodyPr wrap="none" anchor="ctr"/>
          <a:lstStyle/>
          <a:p>
            <a:endParaRPr lang="en-US"/>
          </a:p>
        </p:txBody>
      </p:sp>
      <p:sp>
        <p:nvSpPr>
          <p:cNvPr id="184326" name="Rectangle 5"/>
          <p:cNvSpPr>
            <a:spLocks noChangeArrowheads="1"/>
          </p:cNvSpPr>
          <p:nvPr/>
        </p:nvSpPr>
        <p:spPr bwMode="auto">
          <a:xfrm>
            <a:off x="0" y="0"/>
            <a:ext cx="3170238" cy="479425"/>
          </a:xfrm>
          <a:prstGeom prst="rect">
            <a:avLst/>
          </a:prstGeom>
          <a:noFill/>
          <a:ln w="12700">
            <a:noFill/>
            <a:miter lim="800000"/>
            <a:headEnd/>
            <a:tailEnd/>
          </a:ln>
        </p:spPr>
        <p:txBody>
          <a:bodyPr wrap="none" anchor="ctr"/>
          <a:lstStyle/>
          <a:p>
            <a:endParaRPr lang="en-US"/>
          </a:p>
        </p:txBody>
      </p:sp>
      <p:sp>
        <p:nvSpPr>
          <p:cNvPr id="184327" name="Rectangle 6"/>
          <p:cNvSpPr>
            <a:spLocks noGrp="1" noRot="1" noChangeAspect="1" noChangeArrowheads="1" noTextEdit="1"/>
          </p:cNvSpPr>
          <p:nvPr>
            <p:ph type="sldImg"/>
          </p:nvPr>
        </p:nvSpPr>
        <p:spPr>
          <a:xfrm>
            <a:off x="1266825" y="727075"/>
            <a:ext cx="4781550" cy="3586163"/>
          </a:xfrm>
          <a:ln w="12700" cap="flat"/>
        </p:spPr>
      </p:sp>
      <p:sp>
        <p:nvSpPr>
          <p:cNvPr id="184328" name="Rectangle 7"/>
          <p:cNvSpPr>
            <a:spLocks noGrp="1" noChangeArrowheads="1"/>
          </p:cNvSpPr>
          <p:nvPr>
            <p:ph type="body" idx="1"/>
          </p:nvPr>
        </p:nvSpPr>
        <p:spPr>
          <a:noFill/>
          <a:ln/>
        </p:spPr>
        <p:txBody>
          <a:bodyPr lIns="95654" tIns="46988" rIns="95654" bIns="46988"/>
          <a:lstStyle/>
          <a:p>
            <a:pPr eaLnBrk="1" hangingPunct="1"/>
            <a:endParaRPr lang="en-US"/>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Rectangle 7"/>
          <p:cNvSpPr>
            <a:spLocks noGrp="1" noChangeArrowheads="1"/>
          </p:cNvSpPr>
          <p:nvPr>
            <p:ph type="sldNum" sz="quarter" idx="5"/>
          </p:nvPr>
        </p:nvSpPr>
        <p:spPr>
          <a:noFill/>
        </p:spPr>
        <p:txBody>
          <a:bodyPr/>
          <a:lstStyle/>
          <a:p>
            <a:fld id="{65D9280B-67E1-4744-819C-14964CED87E7}" type="slidenum">
              <a:rPr lang="en-CA" smtClean="0"/>
              <a:pPr/>
              <a:t>63</a:t>
            </a:fld>
            <a:endParaRPr lang="en-CA"/>
          </a:p>
        </p:txBody>
      </p:sp>
      <p:sp>
        <p:nvSpPr>
          <p:cNvPr id="185347" name="Rectangle 2"/>
          <p:cNvSpPr>
            <a:spLocks noChangeArrowheads="1"/>
          </p:cNvSpPr>
          <p:nvPr/>
        </p:nvSpPr>
        <p:spPr bwMode="auto">
          <a:xfrm>
            <a:off x="4144963" y="0"/>
            <a:ext cx="3170237" cy="479425"/>
          </a:xfrm>
          <a:prstGeom prst="rect">
            <a:avLst/>
          </a:prstGeom>
          <a:noFill/>
          <a:ln w="12700">
            <a:noFill/>
            <a:miter lim="800000"/>
            <a:headEnd/>
            <a:tailEnd/>
          </a:ln>
        </p:spPr>
        <p:txBody>
          <a:bodyPr wrap="none" anchor="ctr"/>
          <a:lstStyle/>
          <a:p>
            <a:endParaRPr lang="en-US"/>
          </a:p>
        </p:txBody>
      </p:sp>
      <p:sp>
        <p:nvSpPr>
          <p:cNvPr id="185348" name="Rectangle 3"/>
          <p:cNvSpPr>
            <a:spLocks noChangeArrowheads="1"/>
          </p:cNvSpPr>
          <p:nvPr/>
        </p:nvSpPr>
        <p:spPr bwMode="auto">
          <a:xfrm>
            <a:off x="4144963" y="9121775"/>
            <a:ext cx="3170237" cy="479425"/>
          </a:xfrm>
          <a:prstGeom prst="rect">
            <a:avLst/>
          </a:prstGeom>
          <a:noFill/>
          <a:ln w="12700">
            <a:noFill/>
            <a:miter lim="800000"/>
            <a:headEnd/>
            <a:tailEnd/>
          </a:ln>
        </p:spPr>
        <p:txBody>
          <a:bodyPr lIns="95654" tIns="46988" rIns="95654" bIns="46988" anchor="b"/>
          <a:lstStyle/>
          <a:p>
            <a:pPr algn="r" defTabSz="966788" eaLnBrk="0" hangingPunct="0"/>
            <a:r>
              <a:rPr lang="en-US" sz="1300">
                <a:latin typeface="Arial" pitchFamily="34" charset="0"/>
              </a:rPr>
              <a:t>6</a:t>
            </a:r>
          </a:p>
        </p:txBody>
      </p:sp>
      <p:sp>
        <p:nvSpPr>
          <p:cNvPr id="185349" name="Rectangle 4"/>
          <p:cNvSpPr>
            <a:spLocks noChangeArrowheads="1"/>
          </p:cNvSpPr>
          <p:nvPr/>
        </p:nvSpPr>
        <p:spPr bwMode="auto">
          <a:xfrm>
            <a:off x="0" y="9121775"/>
            <a:ext cx="3170238" cy="479425"/>
          </a:xfrm>
          <a:prstGeom prst="rect">
            <a:avLst/>
          </a:prstGeom>
          <a:noFill/>
          <a:ln w="12700">
            <a:noFill/>
            <a:miter lim="800000"/>
            <a:headEnd/>
            <a:tailEnd/>
          </a:ln>
        </p:spPr>
        <p:txBody>
          <a:bodyPr wrap="none" anchor="ctr"/>
          <a:lstStyle/>
          <a:p>
            <a:endParaRPr lang="en-US"/>
          </a:p>
        </p:txBody>
      </p:sp>
      <p:sp>
        <p:nvSpPr>
          <p:cNvPr id="185350" name="Rectangle 5"/>
          <p:cNvSpPr>
            <a:spLocks noChangeArrowheads="1"/>
          </p:cNvSpPr>
          <p:nvPr/>
        </p:nvSpPr>
        <p:spPr bwMode="auto">
          <a:xfrm>
            <a:off x="0" y="0"/>
            <a:ext cx="3170238" cy="479425"/>
          </a:xfrm>
          <a:prstGeom prst="rect">
            <a:avLst/>
          </a:prstGeom>
          <a:noFill/>
          <a:ln w="12700">
            <a:noFill/>
            <a:miter lim="800000"/>
            <a:headEnd/>
            <a:tailEnd/>
          </a:ln>
        </p:spPr>
        <p:txBody>
          <a:bodyPr wrap="none" anchor="ctr"/>
          <a:lstStyle/>
          <a:p>
            <a:endParaRPr lang="en-US"/>
          </a:p>
        </p:txBody>
      </p:sp>
      <p:sp>
        <p:nvSpPr>
          <p:cNvPr id="185351" name="Rectangle 6"/>
          <p:cNvSpPr>
            <a:spLocks noGrp="1" noRot="1" noChangeAspect="1" noChangeArrowheads="1" noTextEdit="1"/>
          </p:cNvSpPr>
          <p:nvPr>
            <p:ph type="sldImg"/>
          </p:nvPr>
        </p:nvSpPr>
        <p:spPr>
          <a:xfrm>
            <a:off x="1266825" y="727075"/>
            <a:ext cx="4781550" cy="3586163"/>
          </a:xfrm>
          <a:ln w="12700" cap="flat"/>
        </p:spPr>
      </p:sp>
      <p:sp>
        <p:nvSpPr>
          <p:cNvPr id="185352" name="Rectangle 7"/>
          <p:cNvSpPr>
            <a:spLocks noGrp="1" noChangeArrowheads="1"/>
          </p:cNvSpPr>
          <p:nvPr>
            <p:ph type="body" idx="1"/>
          </p:nvPr>
        </p:nvSpPr>
        <p:spPr>
          <a:noFill/>
          <a:ln/>
        </p:spPr>
        <p:txBody>
          <a:bodyPr lIns="95654" tIns="46988" rIns="95654" bIns="46988"/>
          <a:lstStyle/>
          <a:p>
            <a:pPr eaLnBrk="1" hangingPunct="1"/>
            <a:endParaRPr lang="en-US"/>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Rectangle 7"/>
          <p:cNvSpPr>
            <a:spLocks noGrp="1" noChangeArrowheads="1"/>
          </p:cNvSpPr>
          <p:nvPr>
            <p:ph type="sldNum" sz="quarter" idx="5"/>
          </p:nvPr>
        </p:nvSpPr>
        <p:spPr>
          <a:noFill/>
        </p:spPr>
        <p:txBody>
          <a:bodyPr/>
          <a:lstStyle/>
          <a:p>
            <a:fld id="{7A3EFDB3-0BB8-49B3-A942-E7DFDAE1F617}" type="slidenum">
              <a:rPr lang="en-CA" smtClean="0"/>
              <a:pPr/>
              <a:t>64</a:t>
            </a:fld>
            <a:endParaRPr lang="en-CA"/>
          </a:p>
        </p:txBody>
      </p:sp>
      <p:sp>
        <p:nvSpPr>
          <p:cNvPr id="186371" name="Rectangle 2"/>
          <p:cNvSpPr>
            <a:spLocks noChangeArrowheads="1"/>
          </p:cNvSpPr>
          <p:nvPr/>
        </p:nvSpPr>
        <p:spPr bwMode="auto">
          <a:xfrm>
            <a:off x="4144963" y="0"/>
            <a:ext cx="3170237" cy="479425"/>
          </a:xfrm>
          <a:prstGeom prst="rect">
            <a:avLst/>
          </a:prstGeom>
          <a:noFill/>
          <a:ln w="12700">
            <a:noFill/>
            <a:miter lim="800000"/>
            <a:headEnd/>
            <a:tailEnd/>
          </a:ln>
        </p:spPr>
        <p:txBody>
          <a:bodyPr wrap="none" anchor="ctr"/>
          <a:lstStyle/>
          <a:p>
            <a:endParaRPr lang="en-US"/>
          </a:p>
        </p:txBody>
      </p:sp>
      <p:sp>
        <p:nvSpPr>
          <p:cNvPr id="186372" name="Rectangle 3"/>
          <p:cNvSpPr>
            <a:spLocks noChangeArrowheads="1"/>
          </p:cNvSpPr>
          <p:nvPr/>
        </p:nvSpPr>
        <p:spPr bwMode="auto">
          <a:xfrm>
            <a:off x="4144963" y="9121775"/>
            <a:ext cx="3170237" cy="479425"/>
          </a:xfrm>
          <a:prstGeom prst="rect">
            <a:avLst/>
          </a:prstGeom>
          <a:noFill/>
          <a:ln w="12700">
            <a:noFill/>
            <a:miter lim="800000"/>
            <a:headEnd/>
            <a:tailEnd/>
          </a:ln>
        </p:spPr>
        <p:txBody>
          <a:bodyPr lIns="95654" tIns="46988" rIns="95654" bIns="46988" anchor="b"/>
          <a:lstStyle/>
          <a:p>
            <a:pPr algn="r" defTabSz="966788" eaLnBrk="0" hangingPunct="0"/>
            <a:r>
              <a:rPr lang="en-US" sz="1300">
                <a:latin typeface="Arial" pitchFamily="34" charset="0"/>
              </a:rPr>
              <a:t>6</a:t>
            </a:r>
          </a:p>
        </p:txBody>
      </p:sp>
      <p:sp>
        <p:nvSpPr>
          <p:cNvPr id="186373" name="Rectangle 4"/>
          <p:cNvSpPr>
            <a:spLocks noChangeArrowheads="1"/>
          </p:cNvSpPr>
          <p:nvPr/>
        </p:nvSpPr>
        <p:spPr bwMode="auto">
          <a:xfrm>
            <a:off x="0" y="9121775"/>
            <a:ext cx="3170238" cy="479425"/>
          </a:xfrm>
          <a:prstGeom prst="rect">
            <a:avLst/>
          </a:prstGeom>
          <a:noFill/>
          <a:ln w="12700">
            <a:noFill/>
            <a:miter lim="800000"/>
            <a:headEnd/>
            <a:tailEnd/>
          </a:ln>
        </p:spPr>
        <p:txBody>
          <a:bodyPr wrap="none" anchor="ctr"/>
          <a:lstStyle/>
          <a:p>
            <a:endParaRPr lang="en-US"/>
          </a:p>
        </p:txBody>
      </p:sp>
      <p:sp>
        <p:nvSpPr>
          <p:cNvPr id="186374" name="Rectangle 5"/>
          <p:cNvSpPr>
            <a:spLocks noChangeArrowheads="1"/>
          </p:cNvSpPr>
          <p:nvPr/>
        </p:nvSpPr>
        <p:spPr bwMode="auto">
          <a:xfrm>
            <a:off x="0" y="0"/>
            <a:ext cx="3170238" cy="479425"/>
          </a:xfrm>
          <a:prstGeom prst="rect">
            <a:avLst/>
          </a:prstGeom>
          <a:noFill/>
          <a:ln w="12700">
            <a:noFill/>
            <a:miter lim="800000"/>
            <a:headEnd/>
            <a:tailEnd/>
          </a:ln>
        </p:spPr>
        <p:txBody>
          <a:bodyPr wrap="none" anchor="ctr"/>
          <a:lstStyle/>
          <a:p>
            <a:endParaRPr lang="en-US"/>
          </a:p>
        </p:txBody>
      </p:sp>
      <p:sp>
        <p:nvSpPr>
          <p:cNvPr id="186375" name="Rectangle 6"/>
          <p:cNvSpPr>
            <a:spLocks noGrp="1" noRot="1" noChangeAspect="1" noChangeArrowheads="1" noTextEdit="1"/>
          </p:cNvSpPr>
          <p:nvPr>
            <p:ph type="sldImg"/>
          </p:nvPr>
        </p:nvSpPr>
        <p:spPr>
          <a:xfrm>
            <a:off x="1266825" y="727075"/>
            <a:ext cx="4781550" cy="3586163"/>
          </a:xfrm>
          <a:ln w="12700" cap="flat"/>
        </p:spPr>
      </p:sp>
      <p:sp>
        <p:nvSpPr>
          <p:cNvPr id="186376" name="Rectangle 7"/>
          <p:cNvSpPr>
            <a:spLocks noGrp="1" noChangeArrowheads="1"/>
          </p:cNvSpPr>
          <p:nvPr>
            <p:ph type="body" idx="1"/>
          </p:nvPr>
        </p:nvSpPr>
        <p:spPr>
          <a:noFill/>
          <a:ln/>
        </p:spPr>
        <p:txBody>
          <a:bodyPr lIns="95654" tIns="46988" rIns="95654" bIns="46988"/>
          <a:lstStyle/>
          <a:p>
            <a:pPr eaLnBrk="1" hangingPunct="1"/>
            <a:endParaRPr lang="en-US"/>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Rectangle 7"/>
          <p:cNvSpPr>
            <a:spLocks noGrp="1" noChangeArrowheads="1"/>
          </p:cNvSpPr>
          <p:nvPr>
            <p:ph type="sldNum" sz="quarter" idx="5"/>
          </p:nvPr>
        </p:nvSpPr>
        <p:spPr>
          <a:noFill/>
        </p:spPr>
        <p:txBody>
          <a:bodyPr/>
          <a:lstStyle/>
          <a:p>
            <a:fld id="{93C3B639-C15F-46F1-B7B0-259E568B7EEE}" type="slidenum">
              <a:rPr lang="en-CA" smtClean="0"/>
              <a:pPr/>
              <a:t>65</a:t>
            </a:fld>
            <a:endParaRPr lang="en-CA"/>
          </a:p>
        </p:txBody>
      </p:sp>
      <p:sp>
        <p:nvSpPr>
          <p:cNvPr id="187395" name="Rectangle 2"/>
          <p:cNvSpPr>
            <a:spLocks noChangeArrowheads="1"/>
          </p:cNvSpPr>
          <p:nvPr/>
        </p:nvSpPr>
        <p:spPr bwMode="auto">
          <a:xfrm>
            <a:off x="4144963" y="0"/>
            <a:ext cx="3170237" cy="479425"/>
          </a:xfrm>
          <a:prstGeom prst="rect">
            <a:avLst/>
          </a:prstGeom>
          <a:noFill/>
          <a:ln w="12700">
            <a:noFill/>
            <a:miter lim="800000"/>
            <a:headEnd/>
            <a:tailEnd/>
          </a:ln>
        </p:spPr>
        <p:txBody>
          <a:bodyPr wrap="none" anchor="ctr"/>
          <a:lstStyle/>
          <a:p>
            <a:endParaRPr lang="en-US"/>
          </a:p>
        </p:txBody>
      </p:sp>
      <p:sp>
        <p:nvSpPr>
          <p:cNvPr id="187396" name="Rectangle 3"/>
          <p:cNvSpPr>
            <a:spLocks noChangeArrowheads="1"/>
          </p:cNvSpPr>
          <p:nvPr/>
        </p:nvSpPr>
        <p:spPr bwMode="auto">
          <a:xfrm>
            <a:off x="4144963" y="9121775"/>
            <a:ext cx="3170237" cy="479425"/>
          </a:xfrm>
          <a:prstGeom prst="rect">
            <a:avLst/>
          </a:prstGeom>
          <a:noFill/>
          <a:ln w="12700">
            <a:noFill/>
            <a:miter lim="800000"/>
            <a:headEnd/>
            <a:tailEnd/>
          </a:ln>
        </p:spPr>
        <p:txBody>
          <a:bodyPr lIns="95654" tIns="46988" rIns="95654" bIns="46988" anchor="b"/>
          <a:lstStyle/>
          <a:p>
            <a:pPr algn="r" defTabSz="966788" eaLnBrk="0" hangingPunct="0"/>
            <a:r>
              <a:rPr lang="en-US" sz="1300">
                <a:latin typeface="Arial" pitchFamily="34" charset="0"/>
              </a:rPr>
              <a:t>6</a:t>
            </a:r>
          </a:p>
        </p:txBody>
      </p:sp>
      <p:sp>
        <p:nvSpPr>
          <p:cNvPr id="187397" name="Rectangle 4"/>
          <p:cNvSpPr>
            <a:spLocks noChangeArrowheads="1"/>
          </p:cNvSpPr>
          <p:nvPr/>
        </p:nvSpPr>
        <p:spPr bwMode="auto">
          <a:xfrm>
            <a:off x="0" y="9121775"/>
            <a:ext cx="3170238" cy="479425"/>
          </a:xfrm>
          <a:prstGeom prst="rect">
            <a:avLst/>
          </a:prstGeom>
          <a:noFill/>
          <a:ln w="12700">
            <a:noFill/>
            <a:miter lim="800000"/>
            <a:headEnd/>
            <a:tailEnd/>
          </a:ln>
        </p:spPr>
        <p:txBody>
          <a:bodyPr wrap="none" anchor="ctr"/>
          <a:lstStyle/>
          <a:p>
            <a:endParaRPr lang="en-US"/>
          </a:p>
        </p:txBody>
      </p:sp>
      <p:sp>
        <p:nvSpPr>
          <p:cNvPr id="187398" name="Rectangle 5"/>
          <p:cNvSpPr>
            <a:spLocks noChangeArrowheads="1"/>
          </p:cNvSpPr>
          <p:nvPr/>
        </p:nvSpPr>
        <p:spPr bwMode="auto">
          <a:xfrm>
            <a:off x="0" y="0"/>
            <a:ext cx="3170238" cy="479425"/>
          </a:xfrm>
          <a:prstGeom prst="rect">
            <a:avLst/>
          </a:prstGeom>
          <a:noFill/>
          <a:ln w="12700">
            <a:noFill/>
            <a:miter lim="800000"/>
            <a:headEnd/>
            <a:tailEnd/>
          </a:ln>
        </p:spPr>
        <p:txBody>
          <a:bodyPr wrap="none" anchor="ctr"/>
          <a:lstStyle/>
          <a:p>
            <a:endParaRPr lang="en-US"/>
          </a:p>
        </p:txBody>
      </p:sp>
      <p:sp>
        <p:nvSpPr>
          <p:cNvPr id="187399" name="Rectangle 6"/>
          <p:cNvSpPr>
            <a:spLocks noGrp="1" noRot="1" noChangeAspect="1" noChangeArrowheads="1" noTextEdit="1"/>
          </p:cNvSpPr>
          <p:nvPr>
            <p:ph type="sldImg"/>
          </p:nvPr>
        </p:nvSpPr>
        <p:spPr>
          <a:xfrm>
            <a:off x="1266825" y="727075"/>
            <a:ext cx="4781550" cy="3586163"/>
          </a:xfrm>
          <a:ln w="12700" cap="flat"/>
        </p:spPr>
      </p:sp>
      <p:sp>
        <p:nvSpPr>
          <p:cNvPr id="187400" name="Rectangle 7"/>
          <p:cNvSpPr>
            <a:spLocks noGrp="1" noChangeArrowheads="1"/>
          </p:cNvSpPr>
          <p:nvPr>
            <p:ph type="body" idx="1"/>
          </p:nvPr>
        </p:nvSpPr>
        <p:spPr>
          <a:noFill/>
          <a:ln/>
        </p:spPr>
        <p:txBody>
          <a:bodyPr lIns="95654" tIns="46988" rIns="95654" bIns="46988"/>
          <a:lstStyle/>
          <a:p>
            <a:pPr eaLnBrk="1" hangingPunct="1"/>
            <a:endParaRPr lang="en-US"/>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Rectangle 7"/>
          <p:cNvSpPr>
            <a:spLocks noGrp="1" noChangeArrowheads="1"/>
          </p:cNvSpPr>
          <p:nvPr>
            <p:ph type="sldNum" sz="quarter" idx="5"/>
          </p:nvPr>
        </p:nvSpPr>
        <p:spPr>
          <a:noFill/>
        </p:spPr>
        <p:txBody>
          <a:bodyPr/>
          <a:lstStyle/>
          <a:p>
            <a:fld id="{B79C1F7A-BC96-4D5B-BA03-DEF92A8A5408}" type="slidenum">
              <a:rPr lang="en-CA" smtClean="0"/>
              <a:pPr/>
              <a:t>66</a:t>
            </a:fld>
            <a:endParaRPr lang="en-CA"/>
          </a:p>
        </p:txBody>
      </p:sp>
      <p:sp>
        <p:nvSpPr>
          <p:cNvPr id="188419" name="Rectangle 2"/>
          <p:cNvSpPr>
            <a:spLocks noChangeArrowheads="1"/>
          </p:cNvSpPr>
          <p:nvPr/>
        </p:nvSpPr>
        <p:spPr bwMode="auto">
          <a:xfrm>
            <a:off x="4144963" y="0"/>
            <a:ext cx="3170237" cy="479425"/>
          </a:xfrm>
          <a:prstGeom prst="rect">
            <a:avLst/>
          </a:prstGeom>
          <a:noFill/>
          <a:ln w="12700">
            <a:noFill/>
            <a:miter lim="800000"/>
            <a:headEnd/>
            <a:tailEnd/>
          </a:ln>
        </p:spPr>
        <p:txBody>
          <a:bodyPr wrap="none" anchor="ctr"/>
          <a:lstStyle/>
          <a:p>
            <a:endParaRPr lang="en-US"/>
          </a:p>
        </p:txBody>
      </p:sp>
      <p:sp>
        <p:nvSpPr>
          <p:cNvPr id="188420" name="Rectangle 3"/>
          <p:cNvSpPr>
            <a:spLocks noChangeArrowheads="1"/>
          </p:cNvSpPr>
          <p:nvPr/>
        </p:nvSpPr>
        <p:spPr bwMode="auto">
          <a:xfrm>
            <a:off x="4144963" y="9121775"/>
            <a:ext cx="3170237" cy="479425"/>
          </a:xfrm>
          <a:prstGeom prst="rect">
            <a:avLst/>
          </a:prstGeom>
          <a:noFill/>
          <a:ln w="12700">
            <a:noFill/>
            <a:miter lim="800000"/>
            <a:headEnd/>
            <a:tailEnd/>
          </a:ln>
        </p:spPr>
        <p:txBody>
          <a:bodyPr lIns="95654" tIns="46988" rIns="95654" bIns="46988" anchor="b"/>
          <a:lstStyle/>
          <a:p>
            <a:pPr algn="r" defTabSz="966788" eaLnBrk="0" hangingPunct="0"/>
            <a:r>
              <a:rPr lang="en-US" sz="1300">
                <a:latin typeface="Arial" pitchFamily="34" charset="0"/>
              </a:rPr>
              <a:t>6</a:t>
            </a:r>
          </a:p>
        </p:txBody>
      </p:sp>
      <p:sp>
        <p:nvSpPr>
          <p:cNvPr id="188421" name="Rectangle 4"/>
          <p:cNvSpPr>
            <a:spLocks noChangeArrowheads="1"/>
          </p:cNvSpPr>
          <p:nvPr/>
        </p:nvSpPr>
        <p:spPr bwMode="auto">
          <a:xfrm>
            <a:off x="0" y="9121775"/>
            <a:ext cx="3170238" cy="479425"/>
          </a:xfrm>
          <a:prstGeom prst="rect">
            <a:avLst/>
          </a:prstGeom>
          <a:noFill/>
          <a:ln w="12700">
            <a:noFill/>
            <a:miter lim="800000"/>
            <a:headEnd/>
            <a:tailEnd/>
          </a:ln>
        </p:spPr>
        <p:txBody>
          <a:bodyPr wrap="none" anchor="ctr"/>
          <a:lstStyle/>
          <a:p>
            <a:endParaRPr lang="en-US"/>
          </a:p>
        </p:txBody>
      </p:sp>
      <p:sp>
        <p:nvSpPr>
          <p:cNvPr id="188422" name="Rectangle 5"/>
          <p:cNvSpPr>
            <a:spLocks noChangeArrowheads="1"/>
          </p:cNvSpPr>
          <p:nvPr/>
        </p:nvSpPr>
        <p:spPr bwMode="auto">
          <a:xfrm>
            <a:off x="0" y="0"/>
            <a:ext cx="3170238" cy="479425"/>
          </a:xfrm>
          <a:prstGeom prst="rect">
            <a:avLst/>
          </a:prstGeom>
          <a:noFill/>
          <a:ln w="12700">
            <a:noFill/>
            <a:miter lim="800000"/>
            <a:headEnd/>
            <a:tailEnd/>
          </a:ln>
        </p:spPr>
        <p:txBody>
          <a:bodyPr wrap="none" anchor="ctr"/>
          <a:lstStyle/>
          <a:p>
            <a:endParaRPr lang="en-US"/>
          </a:p>
        </p:txBody>
      </p:sp>
      <p:sp>
        <p:nvSpPr>
          <p:cNvPr id="188423" name="Rectangle 6"/>
          <p:cNvSpPr>
            <a:spLocks noGrp="1" noRot="1" noChangeAspect="1" noChangeArrowheads="1" noTextEdit="1"/>
          </p:cNvSpPr>
          <p:nvPr>
            <p:ph type="sldImg"/>
          </p:nvPr>
        </p:nvSpPr>
        <p:spPr>
          <a:xfrm>
            <a:off x="1266825" y="727075"/>
            <a:ext cx="4781550" cy="3586163"/>
          </a:xfrm>
          <a:ln w="12700" cap="flat"/>
        </p:spPr>
      </p:sp>
      <p:sp>
        <p:nvSpPr>
          <p:cNvPr id="188424" name="Rectangle 7"/>
          <p:cNvSpPr>
            <a:spLocks noGrp="1" noChangeArrowheads="1"/>
          </p:cNvSpPr>
          <p:nvPr>
            <p:ph type="body" idx="1"/>
          </p:nvPr>
        </p:nvSpPr>
        <p:spPr>
          <a:noFill/>
          <a:ln/>
        </p:spPr>
        <p:txBody>
          <a:bodyPr lIns="95654" tIns="46988" rIns="95654" bIns="46988"/>
          <a:lstStyle/>
          <a:p>
            <a:pPr eaLnBrk="1" hangingPunct="1"/>
            <a:endParaRPr lang="en-US"/>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Rectangle 7"/>
          <p:cNvSpPr>
            <a:spLocks noGrp="1" noChangeArrowheads="1"/>
          </p:cNvSpPr>
          <p:nvPr>
            <p:ph type="sldNum" sz="quarter" idx="5"/>
          </p:nvPr>
        </p:nvSpPr>
        <p:spPr>
          <a:noFill/>
        </p:spPr>
        <p:txBody>
          <a:bodyPr/>
          <a:lstStyle/>
          <a:p>
            <a:fld id="{E555776F-F0CA-4538-BB5B-3389EE93107C}" type="slidenum">
              <a:rPr lang="en-CA" smtClean="0"/>
              <a:pPr/>
              <a:t>67</a:t>
            </a:fld>
            <a:endParaRPr lang="en-CA"/>
          </a:p>
        </p:txBody>
      </p:sp>
      <p:sp>
        <p:nvSpPr>
          <p:cNvPr id="189443" name="Rectangle 2"/>
          <p:cNvSpPr>
            <a:spLocks noChangeArrowheads="1"/>
          </p:cNvSpPr>
          <p:nvPr/>
        </p:nvSpPr>
        <p:spPr bwMode="auto">
          <a:xfrm>
            <a:off x="4144963" y="0"/>
            <a:ext cx="3170237" cy="479425"/>
          </a:xfrm>
          <a:prstGeom prst="rect">
            <a:avLst/>
          </a:prstGeom>
          <a:noFill/>
          <a:ln w="12700">
            <a:noFill/>
            <a:miter lim="800000"/>
            <a:headEnd/>
            <a:tailEnd/>
          </a:ln>
        </p:spPr>
        <p:txBody>
          <a:bodyPr wrap="none" anchor="ctr"/>
          <a:lstStyle/>
          <a:p>
            <a:endParaRPr lang="en-US"/>
          </a:p>
        </p:txBody>
      </p:sp>
      <p:sp>
        <p:nvSpPr>
          <p:cNvPr id="189444" name="Rectangle 3"/>
          <p:cNvSpPr>
            <a:spLocks noChangeArrowheads="1"/>
          </p:cNvSpPr>
          <p:nvPr/>
        </p:nvSpPr>
        <p:spPr bwMode="auto">
          <a:xfrm>
            <a:off x="4144963" y="9121775"/>
            <a:ext cx="3170237" cy="479425"/>
          </a:xfrm>
          <a:prstGeom prst="rect">
            <a:avLst/>
          </a:prstGeom>
          <a:noFill/>
          <a:ln w="12700">
            <a:noFill/>
            <a:miter lim="800000"/>
            <a:headEnd/>
            <a:tailEnd/>
          </a:ln>
        </p:spPr>
        <p:txBody>
          <a:bodyPr lIns="95654" tIns="46988" rIns="95654" bIns="46988" anchor="b"/>
          <a:lstStyle/>
          <a:p>
            <a:pPr algn="r" defTabSz="966788" eaLnBrk="0" hangingPunct="0"/>
            <a:r>
              <a:rPr lang="en-US" sz="1300">
                <a:latin typeface="Arial" pitchFamily="34" charset="0"/>
              </a:rPr>
              <a:t>6</a:t>
            </a:r>
          </a:p>
        </p:txBody>
      </p:sp>
      <p:sp>
        <p:nvSpPr>
          <p:cNvPr id="189445" name="Rectangle 4"/>
          <p:cNvSpPr>
            <a:spLocks noChangeArrowheads="1"/>
          </p:cNvSpPr>
          <p:nvPr/>
        </p:nvSpPr>
        <p:spPr bwMode="auto">
          <a:xfrm>
            <a:off x="0" y="9121775"/>
            <a:ext cx="3170238" cy="479425"/>
          </a:xfrm>
          <a:prstGeom prst="rect">
            <a:avLst/>
          </a:prstGeom>
          <a:noFill/>
          <a:ln w="12700">
            <a:noFill/>
            <a:miter lim="800000"/>
            <a:headEnd/>
            <a:tailEnd/>
          </a:ln>
        </p:spPr>
        <p:txBody>
          <a:bodyPr wrap="none" anchor="ctr"/>
          <a:lstStyle/>
          <a:p>
            <a:endParaRPr lang="en-US"/>
          </a:p>
        </p:txBody>
      </p:sp>
      <p:sp>
        <p:nvSpPr>
          <p:cNvPr id="189446" name="Rectangle 5"/>
          <p:cNvSpPr>
            <a:spLocks noChangeArrowheads="1"/>
          </p:cNvSpPr>
          <p:nvPr/>
        </p:nvSpPr>
        <p:spPr bwMode="auto">
          <a:xfrm>
            <a:off x="0" y="0"/>
            <a:ext cx="3170238" cy="479425"/>
          </a:xfrm>
          <a:prstGeom prst="rect">
            <a:avLst/>
          </a:prstGeom>
          <a:noFill/>
          <a:ln w="12700">
            <a:noFill/>
            <a:miter lim="800000"/>
            <a:headEnd/>
            <a:tailEnd/>
          </a:ln>
        </p:spPr>
        <p:txBody>
          <a:bodyPr wrap="none" anchor="ctr"/>
          <a:lstStyle/>
          <a:p>
            <a:endParaRPr lang="en-US"/>
          </a:p>
        </p:txBody>
      </p:sp>
      <p:sp>
        <p:nvSpPr>
          <p:cNvPr id="189447" name="Rectangle 6"/>
          <p:cNvSpPr>
            <a:spLocks noGrp="1" noRot="1" noChangeAspect="1" noChangeArrowheads="1" noTextEdit="1"/>
          </p:cNvSpPr>
          <p:nvPr>
            <p:ph type="sldImg"/>
          </p:nvPr>
        </p:nvSpPr>
        <p:spPr>
          <a:xfrm>
            <a:off x="1266825" y="727075"/>
            <a:ext cx="4781550" cy="3586163"/>
          </a:xfrm>
          <a:ln w="12700" cap="flat"/>
        </p:spPr>
      </p:sp>
      <p:sp>
        <p:nvSpPr>
          <p:cNvPr id="189448" name="Rectangle 7"/>
          <p:cNvSpPr>
            <a:spLocks noGrp="1" noChangeArrowheads="1"/>
          </p:cNvSpPr>
          <p:nvPr>
            <p:ph type="body" idx="1"/>
          </p:nvPr>
        </p:nvSpPr>
        <p:spPr>
          <a:noFill/>
          <a:ln/>
        </p:spPr>
        <p:txBody>
          <a:bodyPr lIns="95654" tIns="46988" rIns="95654" bIns="46988"/>
          <a:lstStyle/>
          <a:p>
            <a:pPr eaLnBrk="1" hangingPunct="1"/>
            <a:endParaRPr lang="en-US"/>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Rectangle 7"/>
          <p:cNvSpPr>
            <a:spLocks noGrp="1" noChangeArrowheads="1"/>
          </p:cNvSpPr>
          <p:nvPr>
            <p:ph type="sldNum" sz="quarter" idx="5"/>
          </p:nvPr>
        </p:nvSpPr>
        <p:spPr>
          <a:noFill/>
        </p:spPr>
        <p:txBody>
          <a:bodyPr/>
          <a:lstStyle/>
          <a:p>
            <a:fld id="{23E7CF82-132B-49FB-974F-F1ED1058E05E}" type="slidenum">
              <a:rPr lang="en-CA" smtClean="0"/>
              <a:pPr/>
              <a:t>68</a:t>
            </a:fld>
            <a:endParaRPr lang="en-CA"/>
          </a:p>
        </p:txBody>
      </p:sp>
      <p:sp>
        <p:nvSpPr>
          <p:cNvPr id="190467" name="Rectangle 2"/>
          <p:cNvSpPr>
            <a:spLocks noChangeArrowheads="1"/>
          </p:cNvSpPr>
          <p:nvPr/>
        </p:nvSpPr>
        <p:spPr bwMode="auto">
          <a:xfrm>
            <a:off x="4144963" y="0"/>
            <a:ext cx="3170237" cy="479425"/>
          </a:xfrm>
          <a:prstGeom prst="rect">
            <a:avLst/>
          </a:prstGeom>
          <a:noFill/>
          <a:ln w="12700">
            <a:noFill/>
            <a:miter lim="800000"/>
            <a:headEnd/>
            <a:tailEnd/>
          </a:ln>
        </p:spPr>
        <p:txBody>
          <a:bodyPr wrap="none" anchor="ctr"/>
          <a:lstStyle/>
          <a:p>
            <a:endParaRPr lang="en-US"/>
          </a:p>
        </p:txBody>
      </p:sp>
      <p:sp>
        <p:nvSpPr>
          <p:cNvPr id="190468" name="Rectangle 3"/>
          <p:cNvSpPr>
            <a:spLocks noChangeArrowheads="1"/>
          </p:cNvSpPr>
          <p:nvPr/>
        </p:nvSpPr>
        <p:spPr bwMode="auto">
          <a:xfrm>
            <a:off x="4144963" y="9121775"/>
            <a:ext cx="3170237" cy="479425"/>
          </a:xfrm>
          <a:prstGeom prst="rect">
            <a:avLst/>
          </a:prstGeom>
          <a:noFill/>
          <a:ln w="12700">
            <a:noFill/>
            <a:miter lim="800000"/>
            <a:headEnd/>
            <a:tailEnd/>
          </a:ln>
        </p:spPr>
        <p:txBody>
          <a:bodyPr lIns="95654" tIns="46988" rIns="95654" bIns="46988" anchor="b"/>
          <a:lstStyle/>
          <a:p>
            <a:pPr algn="r" defTabSz="966788" eaLnBrk="0" hangingPunct="0"/>
            <a:r>
              <a:rPr lang="en-US" sz="1300">
                <a:latin typeface="Arial" pitchFamily="34" charset="0"/>
              </a:rPr>
              <a:t>6</a:t>
            </a:r>
          </a:p>
        </p:txBody>
      </p:sp>
      <p:sp>
        <p:nvSpPr>
          <p:cNvPr id="190469" name="Rectangle 4"/>
          <p:cNvSpPr>
            <a:spLocks noChangeArrowheads="1"/>
          </p:cNvSpPr>
          <p:nvPr/>
        </p:nvSpPr>
        <p:spPr bwMode="auto">
          <a:xfrm>
            <a:off x="0" y="9121775"/>
            <a:ext cx="3170238" cy="479425"/>
          </a:xfrm>
          <a:prstGeom prst="rect">
            <a:avLst/>
          </a:prstGeom>
          <a:noFill/>
          <a:ln w="12700">
            <a:noFill/>
            <a:miter lim="800000"/>
            <a:headEnd/>
            <a:tailEnd/>
          </a:ln>
        </p:spPr>
        <p:txBody>
          <a:bodyPr wrap="none" anchor="ctr"/>
          <a:lstStyle/>
          <a:p>
            <a:endParaRPr lang="en-US"/>
          </a:p>
        </p:txBody>
      </p:sp>
      <p:sp>
        <p:nvSpPr>
          <p:cNvPr id="190470" name="Rectangle 5"/>
          <p:cNvSpPr>
            <a:spLocks noChangeArrowheads="1"/>
          </p:cNvSpPr>
          <p:nvPr/>
        </p:nvSpPr>
        <p:spPr bwMode="auto">
          <a:xfrm>
            <a:off x="0" y="0"/>
            <a:ext cx="3170238" cy="479425"/>
          </a:xfrm>
          <a:prstGeom prst="rect">
            <a:avLst/>
          </a:prstGeom>
          <a:noFill/>
          <a:ln w="12700">
            <a:noFill/>
            <a:miter lim="800000"/>
            <a:headEnd/>
            <a:tailEnd/>
          </a:ln>
        </p:spPr>
        <p:txBody>
          <a:bodyPr wrap="none" anchor="ctr"/>
          <a:lstStyle/>
          <a:p>
            <a:endParaRPr lang="en-US"/>
          </a:p>
        </p:txBody>
      </p:sp>
      <p:sp>
        <p:nvSpPr>
          <p:cNvPr id="190471" name="Rectangle 6"/>
          <p:cNvSpPr>
            <a:spLocks noGrp="1" noRot="1" noChangeAspect="1" noChangeArrowheads="1" noTextEdit="1"/>
          </p:cNvSpPr>
          <p:nvPr>
            <p:ph type="sldImg"/>
          </p:nvPr>
        </p:nvSpPr>
        <p:spPr>
          <a:xfrm>
            <a:off x="1266825" y="727075"/>
            <a:ext cx="4781550" cy="3586163"/>
          </a:xfrm>
          <a:ln w="12700" cap="flat"/>
        </p:spPr>
      </p:sp>
      <p:sp>
        <p:nvSpPr>
          <p:cNvPr id="190472" name="Rectangle 7"/>
          <p:cNvSpPr>
            <a:spLocks noGrp="1" noChangeArrowheads="1"/>
          </p:cNvSpPr>
          <p:nvPr>
            <p:ph type="body" idx="1"/>
          </p:nvPr>
        </p:nvSpPr>
        <p:spPr>
          <a:noFill/>
          <a:ln/>
        </p:spPr>
        <p:txBody>
          <a:bodyPr lIns="95654" tIns="46988" rIns="95654" bIns="46988"/>
          <a:lstStyle/>
          <a:p>
            <a:pPr eaLnBrk="1" hangingPunct="1"/>
            <a:endParaRPr lang="en-US"/>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Rectangle 7"/>
          <p:cNvSpPr>
            <a:spLocks noGrp="1" noChangeArrowheads="1"/>
          </p:cNvSpPr>
          <p:nvPr>
            <p:ph type="sldNum" sz="quarter" idx="5"/>
          </p:nvPr>
        </p:nvSpPr>
        <p:spPr>
          <a:noFill/>
        </p:spPr>
        <p:txBody>
          <a:bodyPr/>
          <a:lstStyle/>
          <a:p>
            <a:fld id="{5B8C2377-A4A1-40BA-BB94-9DF6E79251C7}" type="slidenum">
              <a:rPr lang="en-CA" smtClean="0"/>
              <a:pPr/>
              <a:t>69</a:t>
            </a:fld>
            <a:endParaRPr lang="en-CA"/>
          </a:p>
        </p:txBody>
      </p:sp>
      <p:sp>
        <p:nvSpPr>
          <p:cNvPr id="191491" name="Rectangle 2"/>
          <p:cNvSpPr>
            <a:spLocks noChangeArrowheads="1"/>
          </p:cNvSpPr>
          <p:nvPr/>
        </p:nvSpPr>
        <p:spPr bwMode="auto">
          <a:xfrm>
            <a:off x="4144963" y="0"/>
            <a:ext cx="3170237" cy="479425"/>
          </a:xfrm>
          <a:prstGeom prst="rect">
            <a:avLst/>
          </a:prstGeom>
          <a:noFill/>
          <a:ln w="12700">
            <a:noFill/>
            <a:miter lim="800000"/>
            <a:headEnd/>
            <a:tailEnd/>
          </a:ln>
        </p:spPr>
        <p:txBody>
          <a:bodyPr wrap="none" anchor="ctr"/>
          <a:lstStyle/>
          <a:p>
            <a:endParaRPr lang="en-US"/>
          </a:p>
        </p:txBody>
      </p:sp>
      <p:sp>
        <p:nvSpPr>
          <p:cNvPr id="191492" name="Rectangle 3"/>
          <p:cNvSpPr>
            <a:spLocks noChangeArrowheads="1"/>
          </p:cNvSpPr>
          <p:nvPr/>
        </p:nvSpPr>
        <p:spPr bwMode="auto">
          <a:xfrm>
            <a:off x="4144963" y="9121775"/>
            <a:ext cx="3170237" cy="479425"/>
          </a:xfrm>
          <a:prstGeom prst="rect">
            <a:avLst/>
          </a:prstGeom>
          <a:noFill/>
          <a:ln w="12700">
            <a:noFill/>
            <a:miter lim="800000"/>
            <a:headEnd/>
            <a:tailEnd/>
          </a:ln>
        </p:spPr>
        <p:txBody>
          <a:bodyPr lIns="95654" tIns="46988" rIns="95654" bIns="46988" anchor="b"/>
          <a:lstStyle/>
          <a:p>
            <a:pPr algn="r" defTabSz="966788" eaLnBrk="0" hangingPunct="0"/>
            <a:r>
              <a:rPr lang="en-US" sz="1300">
                <a:latin typeface="Arial" pitchFamily="34" charset="0"/>
              </a:rPr>
              <a:t>6</a:t>
            </a:r>
          </a:p>
        </p:txBody>
      </p:sp>
      <p:sp>
        <p:nvSpPr>
          <p:cNvPr id="191493" name="Rectangle 4"/>
          <p:cNvSpPr>
            <a:spLocks noChangeArrowheads="1"/>
          </p:cNvSpPr>
          <p:nvPr/>
        </p:nvSpPr>
        <p:spPr bwMode="auto">
          <a:xfrm>
            <a:off x="0" y="9121775"/>
            <a:ext cx="3170238" cy="479425"/>
          </a:xfrm>
          <a:prstGeom prst="rect">
            <a:avLst/>
          </a:prstGeom>
          <a:noFill/>
          <a:ln w="12700">
            <a:noFill/>
            <a:miter lim="800000"/>
            <a:headEnd/>
            <a:tailEnd/>
          </a:ln>
        </p:spPr>
        <p:txBody>
          <a:bodyPr wrap="none" anchor="ctr"/>
          <a:lstStyle/>
          <a:p>
            <a:endParaRPr lang="en-US"/>
          </a:p>
        </p:txBody>
      </p:sp>
      <p:sp>
        <p:nvSpPr>
          <p:cNvPr id="191494" name="Rectangle 5"/>
          <p:cNvSpPr>
            <a:spLocks noChangeArrowheads="1"/>
          </p:cNvSpPr>
          <p:nvPr/>
        </p:nvSpPr>
        <p:spPr bwMode="auto">
          <a:xfrm>
            <a:off x="0" y="0"/>
            <a:ext cx="3170238" cy="479425"/>
          </a:xfrm>
          <a:prstGeom prst="rect">
            <a:avLst/>
          </a:prstGeom>
          <a:noFill/>
          <a:ln w="12700">
            <a:noFill/>
            <a:miter lim="800000"/>
            <a:headEnd/>
            <a:tailEnd/>
          </a:ln>
        </p:spPr>
        <p:txBody>
          <a:bodyPr wrap="none" anchor="ctr"/>
          <a:lstStyle/>
          <a:p>
            <a:endParaRPr lang="en-US"/>
          </a:p>
        </p:txBody>
      </p:sp>
      <p:sp>
        <p:nvSpPr>
          <p:cNvPr id="191495" name="Rectangle 6"/>
          <p:cNvSpPr>
            <a:spLocks noGrp="1" noRot="1" noChangeAspect="1" noChangeArrowheads="1" noTextEdit="1"/>
          </p:cNvSpPr>
          <p:nvPr>
            <p:ph type="sldImg"/>
          </p:nvPr>
        </p:nvSpPr>
        <p:spPr>
          <a:xfrm>
            <a:off x="1266825" y="727075"/>
            <a:ext cx="4781550" cy="3586163"/>
          </a:xfrm>
          <a:ln w="12700" cap="flat"/>
        </p:spPr>
      </p:sp>
      <p:sp>
        <p:nvSpPr>
          <p:cNvPr id="191496" name="Rectangle 7"/>
          <p:cNvSpPr>
            <a:spLocks noGrp="1" noChangeArrowheads="1"/>
          </p:cNvSpPr>
          <p:nvPr>
            <p:ph type="body" idx="1"/>
          </p:nvPr>
        </p:nvSpPr>
        <p:spPr>
          <a:noFill/>
          <a:ln/>
        </p:spPr>
        <p:txBody>
          <a:bodyPr lIns="95654" tIns="46988" rIns="95654" bIns="46988"/>
          <a:lstStyle/>
          <a:p>
            <a:pPr eaLnBrk="1" hangingPunct="1"/>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7"/>
          <p:cNvSpPr>
            <a:spLocks noGrp="1" noChangeArrowheads="1"/>
          </p:cNvSpPr>
          <p:nvPr>
            <p:ph type="sldNum" sz="quarter" idx="5"/>
          </p:nvPr>
        </p:nvSpPr>
        <p:spPr>
          <a:noFill/>
        </p:spPr>
        <p:txBody>
          <a:bodyPr/>
          <a:lstStyle/>
          <a:p>
            <a:fld id="{D783828B-FD13-4EBE-9993-AD93C55BE072}" type="slidenum">
              <a:rPr lang="en-CA" smtClean="0"/>
              <a:pPr/>
              <a:t>7</a:t>
            </a:fld>
            <a:endParaRPr lang="en-CA"/>
          </a:p>
        </p:txBody>
      </p:sp>
      <p:sp>
        <p:nvSpPr>
          <p:cNvPr id="119811" name="Rectangle 2"/>
          <p:cNvSpPr>
            <a:spLocks noChangeArrowheads="1"/>
          </p:cNvSpPr>
          <p:nvPr/>
        </p:nvSpPr>
        <p:spPr bwMode="auto">
          <a:xfrm>
            <a:off x="4144963" y="0"/>
            <a:ext cx="3170237" cy="479425"/>
          </a:xfrm>
          <a:prstGeom prst="rect">
            <a:avLst/>
          </a:prstGeom>
          <a:noFill/>
          <a:ln w="12700">
            <a:noFill/>
            <a:miter lim="800000"/>
            <a:headEnd/>
            <a:tailEnd/>
          </a:ln>
        </p:spPr>
        <p:txBody>
          <a:bodyPr wrap="none" anchor="ctr"/>
          <a:lstStyle/>
          <a:p>
            <a:endParaRPr lang="en-US"/>
          </a:p>
        </p:txBody>
      </p:sp>
      <p:sp>
        <p:nvSpPr>
          <p:cNvPr id="119812" name="Rectangle 3"/>
          <p:cNvSpPr>
            <a:spLocks noChangeArrowheads="1"/>
          </p:cNvSpPr>
          <p:nvPr/>
        </p:nvSpPr>
        <p:spPr bwMode="auto">
          <a:xfrm>
            <a:off x="4144963" y="9121775"/>
            <a:ext cx="3170237" cy="479425"/>
          </a:xfrm>
          <a:prstGeom prst="rect">
            <a:avLst/>
          </a:prstGeom>
          <a:noFill/>
          <a:ln w="12700">
            <a:noFill/>
            <a:miter lim="800000"/>
            <a:headEnd/>
            <a:tailEnd/>
          </a:ln>
        </p:spPr>
        <p:txBody>
          <a:bodyPr lIns="95654" tIns="46988" rIns="95654" bIns="46988" anchor="b"/>
          <a:lstStyle/>
          <a:p>
            <a:pPr algn="r" defTabSz="966788" eaLnBrk="0" hangingPunct="0"/>
            <a:r>
              <a:rPr lang="en-US" sz="1300">
                <a:latin typeface="Arial" pitchFamily="34" charset="0"/>
              </a:rPr>
              <a:t>6</a:t>
            </a:r>
          </a:p>
        </p:txBody>
      </p:sp>
      <p:sp>
        <p:nvSpPr>
          <p:cNvPr id="119813" name="Rectangle 4"/>
          <p:cNvSpPr>
            <a:spLocks noChangeArrowheads="1"/>
          </p:cNvSpPr>
          <p:nvPr/>
        </p:nvSpPr>
        <p:spPr bwMode="auto">
          <a:xfrm>
            <a:off x="0" y="9121775"/>
            <a:ext cx="3170238" cy="479425"/>
          </a:xfrm>
          <a:prstGeom prst="rect">
            <a:avLst/>
          </a:prstGeom>
          <a:noFill/>
          <a:ln w="12700">
            <a:noFill/>
            <a:miter lim="800000"/>
            <a:headEnd/>
            <a:tailEnd/>
          </a:ln>
        </p:spPr>
        <p:txBody>
          <a:bodyPr wrap="none" anchor="ctr"/>
          <a:lstStyle/>
          <a:p>
            <a:endParaRPr lang="en-US"/>
          </a:p>
        </p:txBody>
      </p:sp>
      <p:sp>
        <p:nvSpPr>
          <p:cNvPr id="119814" name="Rectangle 5"/>
          <p:cNvSpPr>
            <a:spLocks noChangeArrowheads="1"/>
          </p:cNvSpPr>
          <p:nvPr/>
        </p:nvSpPr>
        <p:spPr bwMode="auto">
          <a:xfrm>
            <a:off x="0" y="0"/>
            <a:ext cx="3170238" cy="479425"/>
          </a:xfrm>
          <a:prstGeom prst="rect">
            <a:avLst/>
          </a:prstGeom>
          <a:noFill/>
          <a:ln w="12700">
            <a:noFill/>
            <a:miter lim="800000"/>
            <a:headEnd/>
            <a:tailEnd/>
          </a:ln>
        </p:spPr>
        <p:txBody>
          <a:bodyPr wrap="none" anchor="ctr"/>
          <a:lstStyle/>
          <a:p>
            <a:endParaRPr lang="en-US"/>
          </a:p>
        </p:txBody>
      </p:sp>
      <p:sp>
        <p:nvSpPr>
          <p:cNvPr id="119815" name="Rectangle 6"/>
          <p:cNvSpPr>
            <a:spLocks noGrp="1" noRot="1" noChangeAspect="1" noChangeArrowheads="1" noTextEdit="1"/>
          </p:cNvSpPr>
          <p:nvPr>
            <p:ph type="sldImg"/>
          </p:nvPr>
        </p:nvSpPr>
        <p:spPr>
          <a:xfrm>
            <a:off x="1266825" y="727075"/>
            <a:ext cx="4781550" cy="3586163"/>
          </a:xfrm>
          <a:ln w="12700" cap="flat"/>
        </p:spPr>
      </p:sp>
      <p:sp>
        <p:nvSpPr>
          <p:cNvPr id="119816" name="Rectangle 7"/>
          <p:cNvSpPr>
            <a:spLocks noGrp="1" noChangeArrowheads="1"/>
          </p:cNvSpPr>
          <p:nvPr>
            <p:ph type="body" idx="1"/>
          </p:nvPr>
        </p:nvSpPr>
        <p:spPr>
          <a:noFill/>
          <a:ln/>
        </p:spPr>
        <p:txBody>
          <a:bodyPr lIns="95654" tIns="46988" rIns="95654" bIns="46988"/>
          <a:lstStyle/>
          <a:p>
            <a:pPr eaLnBrk="1" hangingPunct="1"/>
            <a:endParaRPr lang="en-US"/>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Rectangle 7"/>
          <p:cNvSpPr>
            <a:spLocks noGrp="1" noChangeArrowheads="1"/>
          </p:cNvSpPr>
          <p:nvPr>
            <p:ph type="sldNum" sz="quarter" idx="5"/>
          </p:nvPr>
        </p:nvSpPr>
        <p:spPr>
          <a:noFill/>
        </p:spPr>
        <p:txBody>
          <a:bodyPr/>
          <a:lstStyle/>
          <a:p>
            <a:fld id="{8B381CE8-CA94-4B25-B6CF-74F271D0164D}" type="slidenum">
              <a:rPr lang="en-CA" smtClean="0"/>
              <a:pPr/>
              <a:t>70</a:t>
            </a:fld>
            <a:endParaRPr lang="en-CA"/>
          </a:p>
        </p:txBody>
      </p:sp>
      <p:sp>
        <p:nvSpPr>
          <p:cNvPr id="192515" name="Rectangle 2"/>
          <p:cNvSpPr>
            <a:spLocks noChangeArrowheads="1"/>
          </p:cNvSpPr>
          <p:nvPr/>
        </p:nvSpPr>
        <p:spPr bwMode="auto">
          <a:xfrm>
            <a:off x="4144963" y="0"/>
            <a:ext cx="3170237" cy="479425"/>
          </a:xfrm>
          <a:prstGeom prst="rect">
            <a:avLst/>
          </a:prstGeom>
          <a:noFill/>
          <a:ln w="12700">
            <a:noFill/>
            <a:miter lim="800000"/>
            <a:headEnd/>
            <a:tailEnd/>
          </a:ln>
        </p:spPr>
        <p:txBody>
          <a:bodyPr wrap="none" anchor="ctr"/>
          <a:lstStyle/>
          <a:p>
            <a:endParaRPr lang="en-US"/>
          </a:p>
        </p:txBody>
      </p:sp>
      <p:sp>
        <p:nvSpPr>
          <p:cNvPr id="192516" name="Rectangle 3"/>
          <p:cNvSpPr>
            <a:spLocks noChangeArrowheads="1"/>
          </p:cNvSpPr>
          <p:nvPr/>
        </p:nvSpPr>
        <p:spPr bwMode="auto">
          <a:xfrm>
            <a:off x="4144963" y="9121775"/>
            <a:ext cx="3170237" cy="479425"/>
          </a:xfrm>
          <a:prstGeom prst="rect">
            <a:avLst/>
          </a:prstGeom>
          <a:noFill/>
          <a:ln w="12700">
            <a:noFill/>
            <a:miter lim="800000"/>
            <a:headEnd/>
            <a:tailEnd/>
          </a:ln>
        </p:spPr>
        <p:txBody>
          <a:bodyPr lIns="95654" tIns="46988" rIns="95654" bIns="46988" anchor="b"/>
          <a:lstStyle/>
          <a:p>
            <a:pPr algn="r" defTabSz="966788" eaLnBrk="0" hangingPunct="0"/>
            <a:r>
              <a:rPr lang="en-US" sz="1300">
                <a:latin typeface="Arial" pitchFamily="34" charset="0"/>
              </a:rPr>
              <a:t>6</a:t>
            </a:r>
          </a:p>
        </p:txBody>
      </p:sp>
      <p:sp>
        <p:nvSpPr>
          <p:cNvPr id="192517" name="Rectangle 4"/>
          <p:cNvSpPr>
            <a:spLocks noChangeArrowheads="1"/>
          </p:cNvSpPr>
          <p:nvPr/>
        </p:nvSpPr>
        <p:spPr bwMode="auto">
          <a:xfrm>
            <a:off x="0" y="9121775"/>
            <a:ext cx="3170238" cy="479425"/>
          </a:xfrm>
          <a:prstGeom prst="rect">
            <a:avLst/>
          </a:prstGeom>
          <a:noFill/>
          <a:ln w="12700">
            <a:noFill/>
            <a:miter lim="800000"/>
            <a:headEnd/>
            <a:tailEnd/>
          </a:ln>
        </p:spPr>
        <p:txBody>
          <a:bodyPr wrap="none" anchor="ctr"/>
          <a:lstStyle/>
          <a:p>
            <a:endParaRPr lang="en-US"/>
          </a:p>
        </p:txBody>
      </p:sp>
      <p:sp>
        <p:nvSpPr>
          <p:cNvPr id="192518" name="Rectangle 5"/>
          <p:cNvSpPr>
            <a:spLocks noChangeArrowheads="1"/>
          </p:cNvSpPr>
          <p:nvPr/>
        </p:nvSpPr>
        <p:spPr bwMode="auto">
          <a:xfrm>
            <a:off x="0" y="0"/>
            <a:ext cx="3170238" cy="479425"/>
          </a:xfrm>
          <a:prstGeom prst="rect">
            <a:avLst/>
          </a:prstGeom>
          <a:noFill/>
          <a:ln w="12700">
            <a:noFill/>
            <a:miter lim="800000"/>
            <a:headEnd/>
            <a:tailEnd/>
          </a:ln>
        </p:spPr>
        <p:txBody>
          <a:bodyPr wrap="none" anchor="ctr"/>
          <a:lstStyle/>
          <a:p>
            <a:endParaRPr lang="en-US"/>
          </a:p>
        </p:txBody>
      </p:sp>
      <p:sp>
        <p:nvSpPr>
          <p:cNvPr id="192519" name="Rectangle 6"/>
          <p:cNvSpPr>
            <a:spLocks noGrp="1" noRot="1" noChangeAspect="1" noChangeArrowheads="1" noTextEdit="1"/>
          </p:cNvSpPr>
          <p:nvPr>
            <p:ph type="sldImg"/>
          </p:nvPr>
        </p:nvSpPr>
        <p:spPr>
          <a:xfrm>
            <a:off x="1266825" y="727075"/>
            <a:ext cx="4781550" cy="3586163"/>
          </a:xfrm>
          <a:ln w="12700" cap="flat"/>
        </p:spPr>
      </p:sp>
      <p:sp>
        <p:nvSpPr>
          <p:cNvPr id="192520" name="Rectangle 7"/>
          <p:cNvSpPr>
            <a:spLocks noGrp="1" noChangeArrowheads="1"/>
          </p:cNvSpPr>
          <p:nvPr>
            <p:ph type="body" idx="1"/>
          </p:nvPr>
        </p:nvSpPr>
        <p:spPr>
          <a:noFill/>
          <a:ln/>
        </p:spPr>
        <p:txBody>
          <a:bodyPr lIns="95654" tIns="46988" rIns="95654" bIns="46988"/>
          <a:lstStyle/>
          <a:p>
            <a:pPr eaLnBrk="1" hangingPunct="1"/>
            <a:endParaRPr lang="en-US"/>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7"/>
          <p:cNvSpPr>
            <a:spLocks noGrp="1" noChangeArrowheads="1"/>
          </p:cNvSpPr>
          <p:nvPr>
            <p:ph type="sldNum" sz="quarter" idx="5"/>
          </p:nvPr>
        </p:nvSpPr>
        <p:spPr>
          <a:noFill/>
        </p:spPr>
        <p:txBody>
          <a:bodyPr/>
          <a:lstStyle/>
          <a:p>
            <a:fld id="{5143CF58-DC6E-4904-9EC4-A721F3B5671D}" type="slidenum">
              <a:rPr lang="en-CA" smtClean="0"/>
              <a:pPr/>
              <a:t>71</a:t>
            </a:fld>
            <a:endParaRPr lang="en-CA"/>
          </a:p>
        </p:txBody>
      </p:sp>
      <p:sp>
        <p:nvSpPr>
          <p:cNvPr id="193539" name="Rectangle 2"/>
          <p:cNvSpPr>
            <a:spLocks noChangeArrowheads="1"/>
          </p:cNvSpPr>
          <p:nvPr/>
        </p:nvSpPr>
        <p:spPr bwMode="auto">
          <a:xfrm>
            <a:off x="4144963" y="0"/>
            <a:ext cx="3170237" cy="479425"/>
          </a:xfrm>
          <a:prstGeom prst="rect">
            <a:avLst/>
          </a:prstGeom>
          <a:noFill/>
          <a:ln w="12700">
            <a:noFill/>
            <a:miter lim="800000"/>
            <a:headEnd/>
            <a:tailEnd/>
          </a:ln>
        </p:spPr>
        <p:txBody>
          <a:bodyPr wrap="none" anchor="ctr"/>
          <a:lstStyle/>
          <a:p>
            <a:endParaRPr lang="en-US"/>
          </a:p>
        </p:txBody>
      </p:sp>
      <p:sp>
        <p:nvSpPr>
          <p:cNvPr id="193540" name="Rectangle 3"/>
          <p:cNvSpPr>
            <a:spLocks noChangeArrowheads="1"/>
          </p:cNvSpPr>
          <p:nvPr/>
        </p:nvSpPr>
        <p:spPr bwMode="auto">
          <a:xfrm>
            <a:off x="4144963" y="9121775"/>
            <a:ext cx="3170237" cy="479425"/>
          </a:xfrm>
          <a:prstGeom prst="rect">
            <a:avLst/>
          </a:prstGeom>
          <a:noFill/>
          <a:ln w="12700">
            <a:noFill/>
            <a:miter lim="800000"/>
            <a:headEnd/>
            <a:tailEnd/>
          </a:ln>
        </p:spPr>
        <p:txBody>
          <a:bodyPr lIns="95654" tIns="46988" rIns="95654" bIns="46988" anchor="b"/>
          <a:lstStyle/>
          <a:p>
            <a:pPr algn="r" defTabSz="966788" eaLnBrk="0" hangingPunct="0"/>
            <a:r>
              <a:rPr lang="en-US" sz="1300">
                <a:latin typeface="Arial" pitchFamily="34" charset="0"/>
              </a:rPr>
              <a:t>6</a:t>
            </a:r>
          </a:p>
        </p:txBody>
      </p:sp>
      <p:sp>
        <p:nvSpPr>
          <p:cNvPr id="193541" name="Rectangle 4"/>
          <p:cNvSpPr>
            <a:spLocks noChangeArrowheads="1"/>
          </p:cNvSpPr>
          <p:nvPr/>
        </p:nvSpPr>
        <p:spPr bwMode="auto">
          <a:xfrm>
            <a:off x="0" y="9121775"/>
            <a:ext cx="3170238" cy="479425"/>
          </a:xfrm>
          <a:prstGeom prst="rect">
            <a:avLst/>
          </a:prstGeom>
          <a:noFill/>
          <a:ln w="12700">
            <a:noFill/>
            <a:miter lim="800000"/>
            <a:headEnd/>
            <a:tailEnd/>
          </a:ln>
        </p:spPr>
        <p:txBody>
          <a:bodyPr wrap="none" anchor="ctr"/>
          <a:lstStyle/>
          <a:p>
            <a:endParaRPr lang="en-US"/>
          </a:p>
        </p:txBody>
      </p:sp>
      <p:sp>
        <p:nvSpPr>
          <p:cNvPr id="193542" name="Rectangle 5"/>
          <p:cNvSpPr>
            <a:spLocks noChangeArrowheads="1"/>
          </p:cNvSpPr>
          <p:nvPr/>
        </p:nvSpPr>
        <p:spPr bwMode="auto">
          <a:xfrm>
            <a:off x="0" y="0"/>
            <a:ext cx="3170238" cy="479425"/>
          </a:xfrm>
          <a:prstGeom prst="rect">
            <a:avLst/>
          </a:prstGeom>
          <a:noFill/>
          <a:ln w="12700">
            <a:noFill/>
            <a:miter lim="800000"/>
            <a:headEnd/>
            <a:tailEnd/>
          </a:ln>
        </p:spPr>
        <p:txBody>
          <a:bodyPr wrap="none" anchor="ctr"/>
          <a:lstStyle/>
          <a:p>
            <a:endParaRPr lang="en-US"/>
          </a:p>
        </p:txBody>
      </p:sp>
      <p:sp>
        <p:nvSpPr>
          <p:cNvPr id="193543" name="Rectangle 6"/>
          <p:cNvSpPr>
            <a:spLocks noGrp="1" noRot="1" noChangeAspect="1" noChangeArrowheads="1" noTextEdit="1"/>
          </p:cNvSpPr>
          <p:nvPr>
            <p:ph type="sldImg"/>
          </p:nvPr>
        </p:nvSpPr>
        <p:spPr>
          <a:xfrm>
            <a:off x="1266825" y="727075"/>
            <a:ext cx="4781550" cy="3586163"/>
          </a:xfrm>
          <a:ln w="12700" cap="flat"/>
        </p:spPr>
      </p:sp>
      <p:sp>
        <p:nvSpPr>
          <p:cNvPr id="193544" name="Rectangle 7"/>
          <p:cNvSpPr>
            <a:spLocks noGrp="1" noChangeArrowheads="1"/>
          </p:cNvSpPr>
          <p:nvPr>
            <p:ph type="body" idx="1"/>
          </p:nvPr>
        </p:nvSpPr>
        <p:spPr>
          <a:noFill/>
          <a:ln/>
        </p:spPr>
        <p:txBody>
          <a:bodyPr lIns="95654" tIns="46988" rIns="95654" bIns="46988"/>
          <a:lstStyle/>
          <a:p>
            <a:pPr eaLnBrk="1" hangingPunct="1"/>
            <a:endParaRPr lang="en-US"/>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Rectangle 7"/>
          <p:cNvSpPr>
            <a:spLocks noGrp="1" noChangeArrowheads="1"/>
          </p:cNvSpPr>
          <p:nvPr>
            <p:ph type="sldNum" sz="quarter" idx="5"/>
          </p:nvPr>
        </p:nvSpPr>
        <p:spPr>
          <a:noFill/>
        </p:spPr>
        <p:txBody>
          <a:bodyPr/>
          <a:lstStyle/>
          <a:p>
            <a:fld id="{AF30165E-77A1-47EE-A1D9-C4FB7EAFAED8}" type="slidenum">
              <a:rPr lang="en-CA" smtClean="0"/>
              <a:pPr/>
              <a:t>72</a:t>
            </a:fld>
            <a:endParaRPr lang="en-CA"/>
          </a:p>
        </p:txBody>
      </p:sp>
      <p:sp>
        <p:nvSpPr>
          <p:cNvPr id="194563" name="Rectangle 2"/>
          <p:cNvSpPr>
            <a:spLocks noChangeArrowheads="1"/>
          </p:cNvSpPr>
          <p:nvPr/>
        </p:nvSpPr>
        <p:spPr bwMode="auto">
          <a:xfrm>
            <a:off x="4144963" y="0"/>
            <a:ext cx="3170237" cy="479425"/>
          </a:xfrm>
          <a:prstGeom prst="rect">
            <a:avLst/>
          </a:prstGeom>
          <a:noFill/>
          <a:ln w="12700">
            <a:noFill/>
            <a:miter lim="800000"/>
            <a:headEnd/>
            <a:tailEnd/>
          </a:ln>
        </p:spPr>
        <p:txBody>
          <a:bodyPr wrap="none" anchor="ctr"/>
          <a:lstStyle/>
          <a:p>
            <a:endParaRPr lang="en-US"/>
          </a:p>
        </p:txBody>
      </p:sp>
      <p:sp>
        <p:nvSpPr>
          <p:cNvPr id="194564" name="Rectangle 3"/>
          <p:cNvSpPr>
            <a:spLocks noChangeArrowheads="1"/>
          </p:cNvSpPr>
          <p:nvPr/>
        </p:nvSpPr>
        <p:spPr bwMode="auto">
          <a:xfrm>
            <a:off x="4144963" y="9121775"/>
            <a:ext cx="3170237" cy="479425"/>
          </a:xfrm>
          <a:prstGeom prst="rect">
            <a:avLst/>
          </a:prstGeom>
          <a:noFill/>
          <a:ln w="12700">
            <a:noFill/>
            <a:miter lim="800000"/>
            <a:headEnd/>
            <a:tailEnd/>
          </a:ln>
        </p:spPr>
        <p:txBody>
          <a:bodyPr lIns="95654" tIns="46988" rIns="95654" bIns="46988" anchor="b"/>
          <a:lstStyle/>
          <a:p>
            <a:pPr algn="r" defTabSz="966788" eaLnBrk="0" hangingPunct="0"/>
            <a:r>
              <a:rPr lang="en-US" sz="1300">
                <a:latin typeface="Arial" pitchFamily="34" charset="0"/>
              </a:rPr>
              <a:t>6</a:t>
            </a:r>
          </a:p>
        </p:txBody>
      </p:sp>
      <p:sp>
        <p:nvSpPr>
          <p:cNvPr id="194565" name="Rectangle 4"/>
          <p:cNvSpPr>
            <a:spLocks noChangeArrowheads="1"/>
          </p:cNvSpPr>
          <p:nvPr/>
        </p:nvSpPr>
        <p:spPr bwMode="auto">
          <a:xfrm>
            <a:off x="0" y="9121775"/>
            <a:ext cx="3170238" cy="479425"/>
          </a:xfrm>
          <a:prstGeom prst="rect">
            <a:avLst/>
          </a:prstGeom>
          <a:noFill/>
          <a:ln w="12700">
            <a:noFill/>
            <a:miter lim="800000"/>
            <a:headEnd/>
            <a:tailEnd/>
          </a:ln>
        </p:spPr>
        <p:txBody>
          <a:bodyPr wrap="none" anchor="ctr"/>
          <a:lstStyle/>
          <a:p>
            <a:endParaRPr lang="en-US"/>
          </a:p>
        </p:txBody>
      </p:sp>
      <p:sp>
        <p:nvSpPr>
          <p:cNvPr id="194566" name="Rectangle 5"/>
          <p:cNvSpPr>
            <a:spLocks noChangeArrowheads="1"/>
          </p:cNvSpPr>
          <p:nvPr/>
        </p:nvSpPr>
        <p:spPr bwMode="auto">
          <a:xfrm>
            <a:off x="0" y="0"/>
            <a:ext cx="3170238" cy="479425"/>
          </a:xfrm>
          <a:prstGeom prst="rect">
            <a:avLst/>
          </a:prstGeom>
          <a:noFill/>
          <a:ln w="12700">
            <a:noFill/>
            <a:miter lim="800000"/>
            <a:headEnd/>
            <a:tailEnd/>
          </a:ln>
        </p:spPr>
        <p:txBody>
          <a:bodyPr wrap="none" anchor="ctr"/>
          <a:lstStyle/>
          <a:p>
            <a:endParaRPr lang="en-US"/>
          </a:p>
        </p:txBody>
      </p:sp>
      <p:sp>
        <p:nvSpPr>
          <p:cNvPr id="194567" name="Rectangle 6"/>
          <p:cNvSpPr>
            <a:spLocks noGrp="1" noRot="1" noChangeAspect="1" noChangeArrowheads="1" noTextEdit="1"/>
          </p:cNvSpPr>
          <p:nvPr>
            <p:ph type="sldImg"/>
          </p:nvPr>
        </p:nvSpPr>
        <p:spPr>
          <a:xfrm>
            <a:off x="1266825" y="727075"/>
            <a:ext cx="4781550" cy="3586163"/>
          </a:xfrm>
          <a:ln w="12700" cap="flat"/>
        </p:spPr>
      </p:sp>
      <p:sp>
        <p:nvSpPr>
          <p:cNvPr id="194568" name="Rectangle 7"/>
          <p:cNvSpPr>
            <a:spLocks noGrp="1" noChangeArrowheads="1"/>
          </p:cNvSpPr>
          <p:nvPr>
            <p:ph type="body" idx="1"/>
          </p:nvPr>
        </p:nvSpPr>
        <p:spPr>
          <a:noFill/>
          <a:ln/>
        </p:spPr>
        <p:txBody>
          <a:bodyPr lIns="95654" tIns="46988" rIns="95654" bIns="46988"/>
          <a:lstStyle/>
          <a:p>
            <a:pPr eaLnBrk="1" hangingPunct="1"/>
            <a:endParaRPr lang="en-US"/>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6" name="Rectangle 7"/>
          <p:cNvSpPr>
            <a:spLocks noGrp="1" noChangeArrowheads="1"/>
          </p:cNvSpPr>
          <p:nvPr>
            <p:ph type="sldNum" sz="quarter" idx="5"/>
          </p:nvPr>
        </p:nvSpPr>
        <p:spPr>
          <a:noFill/>
        </p:spPr>
        <p:txBody>
          <a:bodyPr/>
          <a:lstStyle/>
          <a:p>
            <a:fld id="{AAC43096-C00B-4749-8A4E-FCC5C2B5BB96}" type="slidenum">
              <a:rPr lang="en-CA" smtClean="0"/>
              <a:pPr/>
              <a:t>73</a:t>
            </a:fld>
            <a:endParaRPr lang="en-CA"/>
          </a:p>
        </p:txBody>
      </p:sp>
      <p:sp>
        <p:nvSpPr>
          <p:cNvPr id="195587" name="Rectangle 2"/>
          <p:cNvSpPr>
            <a:spLocks noChangeArrowheads="1"/>
          </p:cNvSpPr>
          <p:nvPr/>
        </p:nvSpPr>
        <p:spPr bwMode="auto">
          <a:xfrm>
            <a:off x="4144963" y="0"/>
            <a:ext cx="3170237" cy="479425"/>
          </a:xfrm>
          <a:prstGeom prst="rect">
            <a:avLst/>
          </a:prstGeom>
          <a:noFill/>
          <a:ln w="12700">
            <a:noFill/>
            <a:miter lim="800000"/>
            <a:headEnd/>
            <a:tailEnd/>
          </a:ln>
        </p:spPr>
        <p:txBody>
          <a:bodyPr wrap="none" anchor="ctr"/>
          <a:lstStyle/>
          <a:p>
            <a:endParaRPr lang="en-US"/>
          </a:p>
        </p:txBody>
      </p:sp>
      <p:sp>
        <p:nvSpPr>
          <p:cNvPr id="195588" name="Rectangle 3"/>
          <p:cNvSpPr>
            <a:spLocks noChangeArrowheads="1"/>
          </p:cNvSpPr>
          <p:nvPr/>
        </p:nvSpPr>
        <p:spPr bwMode="auto">
          <a:xfrm>
            <a:off x="4144963" y="9121775"/>
            <a:ext cx="3170237" cy="479425"/>
          </a:xfrm>
          <a:prstGeom prst="rect">
            <a:avLst/>
          </a:prstGeom>
          <a:noFill/>
          <a:ln w="12700">
            <a:noFill/>
            <a:miter lim="800000"/>
            <a:headEnd/>
            <a:tailEnd/>
          </a:ln>
        </p:spPr>
        <p:txBody>
          <a:bodyPr lIns="95654" tIns="46988" rIns="95654" bIns="46988" anchor="b"/>
          <a:lstStyle/>
          <a:p>
            <a:pPr algn="r" defTabSz="966788" eaLnBrk="0" hangingPunct="0"/>
            <a:r>
              <a:rPr lang="en-US" sz="1300">
                <a:latin typeface="Arial" pitchFamily="34" charset="0"/>
              </a:rPr>
              <a:t>6</a:t>
            </a:r>
          </a:p>
        </p:txBody>
      </p:sp>
      <p:sp>
        <p:nvSpPr>
          <p:cNvPr id="195589" name="Rectangle 4"/>
          <p:cNvSpPr>
            <a:spLocks noChangeArrowheads="1"/>
          </p:cNvSpPr>
          <p:nvPr/>
        </p:nvSpPr>
        <p:spPr bwMode="auto">
          <a:xfrm>
            <a:off x="0" y="9121775"/>
            <a:ext cx="3170238" cy="479425"/>
          </a:xfrm>
          <a:prstGeom prst="rect">
            <a:avLst/>
          </a:prstGeom>
          <a:noFill/>
          <a:ln w="12700">
            <a:noFill/>
            <a:miter lim="800000"/>
            <a:headEnd/>
            <a:tailEnd/>
          </a:ln>
        </p:spPr>
        <p:txBody>
          <a:bodyPr wrap="none" anchor="ctr"/>
          <a:lstStyle/>
          <a:p>
            <a:endParaRPr lang="en-US"/>
          </a:p>
        </p:txBody>
      </p:sp>
      <p:sp>
        <p:nvSpPr>
          <p:cNvPr id="195590" name="Rectangle 5"/>
          <p:cNvSpPr>
            <a:spLocks noChangeArrowheads="1"/>
          </p:cNvSpPr>
          <p:nvPr/>
        </p:nvSpPr>
        <p:spPr bwMode="auto">
          <a:xfrm>
            <a:off x="0" y="0"/>
            <a:ext cx="3170238" cy="479425"/>
          </a:xfrm>
          <a:prstGeom prst="rect">
            <a:avLst/>
          </a:prstGeom>
          <a:noFill/>
          <a:ln w="12700">
            <a:noFill/>
            <a:miter lim="800000"/>
            <a:headEnd/>
            <a:tailEnd/>
          </a:ln>
        </p:spPr>
        <p:txBody>
          <a:bodyPr wrap="none" anchor="ctr"/>
          <a:lstStyle/>
          <a:p>
            <a:endParaRPr lang="en-US"/>
          </a:p>
        </p:txBody>
      </p:sp>
      <p:sp>
        <p:nvSpPr>
          <p:cNvPr id="195591" name="Rectangle 6"/>
          <p:cNvSpPr>
            <a:spLocks noGrp="1" noRot="1" noChangeAspect="1" noChangeArrowheads="1" noTextEdit="1"/>
          </p:cNvSpPr>
          <p:nvPr>
            <p:ph type="sldImg"/>
          </p:nvPr>
        </p:nvSpPr>
        <p:spPr>
          <a:xfrm>
            <a:off x="1266825" y="727075"/>
            <a:ext cx="4781550" cy="3586163"/>
          </a:xfrm>
          <a:ln w="12700" cap="flat"/>
        </p:spPr>
      </p:sp>
      <p:sp>
        <p:nvSpPr>
          <p:cNvPr id="195592" name="Rectangle 7"/>
          <p:cNvSpPr>
            <a:spLocks noGrp="1" noChangeArrowheads="1"/>
          </p:cNvSpPr>
          <p:nvPr>
            <p:ph type="body" idx="1"/>
          </p:nvPr>
        </p:nvSpPr>
        <p:spPr>
          <a:noFill/>
          <a:ln/>
        </p:spPr>
        <p:txBody>
          <a:bodyPr lIns="95654" tIns="46988" rIns="95654" bIns="46988"/>
          <a:lstStyle/>
          <a:p>
            <a:pPr eaLnBrk="1" hangingPunct="1"/>
            <a:endParaRPr lang="en-US"/>
          </a:p>
        </p:txBody>
      </p:sp>
    </p:spTree>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Rectangle 7"/>
          <p:cNvSpPr>
            <a:spLocks noGrp="1" noChangeArrowheads="1"/>
          </p:cNvSpPr>
          <p:nvPr>
            <p:ph type="sldNum" sz="quarter" idx="5"/>
          </p:nvPr>
        </p:nvSpPr>
        <p:spPr>
          <a:noFill/>
        </p:spPr>
        <p:txBody>
          <a:bodyPr/>
          <a:lstStyle/>
          <a:p>
            <a:fld id="{1C2019C9-B023-41E8-B0DC-8D82954FD552}" type="slidenum">
              <a:rPr lang="en-CA" smtClean="0"/>
              <a:pPr/>
              <a:t>74</a:t>
            </a:fld>
            <a:endParaRPr lang="en-CA"/>
          </a:p>
        </p:txBody>
      </p:sp>
      <p:sp>
        <p:nvSpPr>
          <p:cNvPr id="196611" name="Rectangle 2"/>
          <p:cNvSpPr>
            <a:spLocks noChangeArrowheads="1"/>
          </p:cNvSpPr>
          <p:nvPr/>
        </p:nvSpPr>
        <p:spPr bwMode="auto">
          <a:xfrm>
            <a:off x="4144963" y="0"/>
            <a:ext cx="3170237" cy="479425"/>
          </a:xfrm>
          <a:prstGeom prst="rect">
            <a:avLst/>
          </a:prstGeom>
          <a:noFill/>
          <a:ln w="12700">
            <a:noFill/>
            <a:miter lim="800000"/>
            <a:headEnd/>
            <a:tailEnd/>
          </a:ln>
        </p:spPr>
        <p:txBody>
          <a:bodyPr wrap="none" anchor="ctr"/>
          <a:lstStyle/>
          <a:p>
            <a:endParaRPr lang="en-US"/>
          </a:p>
        </p:txBody>
      </p:sp>
      <p:sp>
        <p:nvSpPr>
          <p:cNvPr id="196612" name="Rectangle 3"/>
          <p:cNvSpPr>
            <a:spLocks noChangeArrowheads="1"/>
          </p:cNvSpPr>
          <p:nvPr/>
        </p:nvSpPr>
        <p:spPr bwMode="auto">
          <a:xfrm>
            <a:off x="4144963" y="9121775"/>
            <a:ext cx="3170237" cy="479425"/>
          </a:xfrm>
          <a:prstGeom prst="rect">
            <a:avLst/>
          </a:prstGeom>
          <a:noFill/>
          <a:ln w="12700">
            <a:noFill/>
            <a:miter lim="800000"/>
            <a:headEnd/>
            <a:tailEnd/>
          </a:ln>
        </p:spPr>
        <p:txBody>
          <a:bodyPr lIns="95654" tIns="46988" rIns="95654" bIns="46988" anchor="b"/>
          <a:lstStyle/>
          <a:p>
            <a:pPr algn="r" defTabSz="966788" eaLnBrk="0" hangingPunct="0"/>
            <a:r>
              <a:rPr lang="en-US" sz="1300">
                <a:latin typeface="Arial" pitchFamily="34" charset="0"/>
              </a:rPr>
              <a:t>6</a:t>
            </a:r>
          </a:p>
        </p:txBody>
      </p:sp>
      <p:sp>
        <p:nvSpPr>
          <p:cNvPr id="196613" name="Rectangle 4"/>
          <p:cNvSpPr>
            <a:spLocks noChangeArrowheads="1"/>
          </p:cNvSpPr>
          <p:nvPr/>
        </p:nvSpPr>
        <p:spPr bwMode="auto">
          <a:xfrm>
            <a:off x="0" y="9121775"/>
            <a:ext cx="3170238" cy="479425"/>
          </a:xfrm>
          <a:prstGeom prst="rect">
            <a:avLst/>
          </a:prstGeom>
          <a:noFill/>
          <a:ln w="12700">
            <a:noFill/>
            <a:miter lim="800000"/>
            <a:headEnd/>
            <a:tailEnd/>
          </a:ln>
        </p:spPr>
        <p:txBody>
          <a:bodyPr wrap="none" anchor="ctr"/>
          <a:lstStyle/>
          <a:p>
            <a:endParaRPr lang="en-US"/>
          </a:p>
        </p:txBody>
      </p:sp>
      <p:sp>
        <p:nvSpPr>
          <p:cNvPr id="196614" name="Rectangle 5"/>
          <p:cNvSpPr>
            <a:spLocks noChangeArrowheads="1"/>
          </p:cNvSpPr>
          <p:nvPr/>
        </p:nvSpPr>
        <p:spPr bwMode="auto">
          <a:xfrm>
            <a:off x="0" y="0"/>
            <a:ext cx="3170238" cy="479425"/>
          </a:xfrm>
          <a:prstGeom prst="rect">
            <a:avLst/>
          </a:prstGeom>
          <a:noFill/>
          <a:ln w="12700">
            <a:noFill/>
            <a:miter lim="800000"/>
            <a:headEnd/>
            <a:tailEnd/>
          </a:ln>
        </p:spPr>
        <p:txBody>
          <a:bodyPr wrap="none" anchor="ctr"/>
          <a:lstStyle/>
          <a:p>
            <a:endParaRPr lang="en-US"/>
          </a:p>
        </p:txBody>
      </p:sp>
      <p:sp>
        <p:nvSpPr>
          <p:cNvPr id="196615" name="Rectangle 6"/>
          <p:cNvSpPr>
            <a:spLocks noGrp="1" noRot="1" noChangeAspect="1" noChangeArrowheads="1" noTextEdit="1"/>
          </p:cNvSpPr>
          <p:nvPr>
            <p:ph type="sldImg"/>
          </p:nvPr>
        </p:nvSpPr>
        <p:spPr>
          <a:xfrm>
            <a:off x="1266825" y="727075"/>
            <a:ext cx="4781550" cy="3586163"/>
          </a:xfrm>
          <a:ln w="12700" cap="flat"/>
        </p:spPr>
      </p:sp>
      <p:sp>
        <p:nvSpPr>
          <p:cNvPr id="196616" name="Rectangle 7"/>
          <p:cNvSpPr>
            <a:spLocks noGrp="1" noChangeArrowheads="1"/>
          </p:cNvSpPr>
          <p:nvPr>
            <p:ph type="body" idx="1"/>
          </p:nvPr>
        </p:nvSpPr>
        <p:spPr>
          <a:noFill/>
          <a:ln/>
        </p:spPr>
        <p:txBody>
          <a:bodyPr lIns="95654" tIns="46988" rIns="95654" bIns="46988"/>
          <a:lstStyle/>
          <a:p>
            <a:pPr eaLnBrk="1" hangingPunct="1"/>
            <a:endParaRPr lang="en-US"/>
          </a:p>
        </p:txBody>
      </p:sp>
    </p:spTree>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4" name="Rectangle 7"/>
          <p:cNvSpPr>
            <a:spLocks noGrp="1" noChangeArrowheads="1"/>
          </p:cNvSpPr>
          <p:nvPr>
            <p:ph type="sldNum" sz="quarter" idx="5"/>
          </p:nvPr>
        </p:nvSpPr>
        <p:spPr>
          <a:noFill/>
        </p:spPr>
        <p:txBody>
          <a:bodyPr/>
          <a:lstStyle/>
          <a:p>
            <a:fld id="{0CED88D9-1995-4603-A735-BF90849EE73B}" type="slidenum">
              <a:rPr lang="en-CA" smtClean="0"/>
              <a:pPr/>
              <a:t>75</a:t>
            </a:fld>
            <a:endParaRPr lang="en-CA"/>
          </a:p>
        </p:txBody>
      </p:sp>
      <p:sp>
        <p:nvSpPr>
          <p:cNvPr id="197635" name="Rectangle 2"/>
          <p:cNvSpPr>
            <a:spLocks noChangeArrowheads="1"/>
          </p:cNvSpPr>
          <p:nvPr/>
        </p:nvSpPr>
        <p:spPr bwMode="auto">
          <a:xfrm>
            <a:off x="4144963" y="0"/>
            <a:ext cx="3170237" cy="479425"/>
          </a:xfrm>
          <a:prstGeom prst="rect">
            <a:avLst/>
          </a:prstGeom>
          <a:noFill/>
          <a:ln w="12700">
            <a:noFill/>
            <a:miter lim="800000"/>
            <a:headEnd/>
            <a:tailEnd/>
          </a:ln>
        </p:spPr>
        <p:txBody>
          <a:bodyPr wrap="none" anchor="ctr"/>
          <a:lstStyle/>
          <a:p>
            <a:endParaRPr lang="en-US"/>
          </a:p>
        </p:txBody>
      </p:sp>
      <p:sp>
        <p:nvSpPr>
          <p:cNvPr id="197636" name="Rectangle 3"/>
          <p:cNvSpPr>
            <a:spLocks noChangeArrowheads="1"/>
          </p:cNvSpPr>
          <p:nvPr/>
        </p:nvSpPr>
        <p:spPr bwMode="auto">
          <a:xfrm>
            <a:off x="4144963" y="9121775"/>
            <a:ext cx="3170237" cy="479425"/>
          </a:xfrm>
          <a:prstGeom prst="rect">
            <a:avLst/>
          </a:prstGeom>
          <a:noFill/>
          <a:ln w="12700">
            <a:noFill/>
            <a:miter lim="800000"/>
            <a:headEnd/>
            <a:tailEnd/>
          </a:ln>
        </p:spPr>
        <p:txBody>
          <a:bodyPr lIns="95654" tIns="46988" rIns="95654" bIns="46988" anchor="b"/>
          <a:lstStyle/>
          <a:p>
            <a:pPr algn="r" defTabSz="966788" eaLnBrk="0" hangingPunct="0"/>
            <a:r>
              <a:rPr lang="en-US" sz="1300">
                <a:latin typeface="Arial" pitchFamily="34" charset="0"/>
              </a:rPr>
              <a:t>6</a:t>
            </a:r>
          </a:p>
        </p:txBody>
      </p:sp>
      <p:sp>
        <p:nvSpPr>
          <p:cNvPr id="197637" name="Rectangle 4"/>
          <p:cNvSpPr>
            <a:spLocks noChangeArrowheads="1"/>
          </p:cNvSpPr>
          <p:nvPr/>
        </p:nvSpPr>
        <p:spPr bwMode="auto">
          <a:xfrm>
            <a:off x="0" y="9121775"/>
            <a:ext cx="3170238" cy="479425"/>
          </a:xfrm>
          <a:prstGeom prst="rect">
            <a:avLst/>
          </a:prstGeom>
          <a:noFill/>
          <a:ln w="12700">
            <a:noFill/>
            <a:miter lim="800000"/>
            <a:headEnd/>
            <a:tailEnd/>
          </a:ln>
        </p:spPr>
        <p:txBody>
          <a:bodyPr wrap="none" anchor="ctr"/>
          <a:lstStyle/>
          <a:p>
            <a:endParaRPr lang="en-US"/>
          </a:p>
        </p:txBody>
      </p:sp>
      <p:sp>
        <p:nvSpPr>
          <p:cNvPr id="197638" name="Rectangle 5"/>
          <p:cNvSpPr>
            <a:spLocks noChangeArrowheads="1"/>
          </p:cNvSpPr>
          <p:nvPr/>
        </p:nvSpPr>
        <p:spPr bwMode="auto">
          <a:xfrm>
            <a:off x="0" y="0"/>
            <a:ext cx="3170238" cy="479425"/>
          </a:xfrm>
          <a:prstGeom prst="rect">
            <a:avLst/>
          </a:prstGeom>
          <a:noFill/>
          <a:ln w="12700">
            <a:noFill/>
            <a:miter lim="800000"/>
            <a:headEnd/>
            <a:tailEnd/>
          </a:ln>
        </p:spPr>
        <p:txBody>
          <a:bodyPr wrap="none" anchor="ctr"/>
          <a:lstStyle/>
          <a:p>
            <a:endParaRPr lang="en-US"/>
          </a:p>
        </p:txBody>
      </p:sp>
      <p:sp>
        <p:nvSpPr>
          <p:cNvPr id="197639" name="Rectangle 6"/>
          <p:cNvSpPr>
            <a:spLocks noGrp="1" noRot="1" noChangeAspect="1" noChangeArrowheads="1" noTextEdit="1"/>
          </p:cNvSpPr>
          <p:nvPr>
            <p:ph type="sldImg"/>
          </p:nvPr>
        </p:nvSpPr>
        <p:spPr>
          <a:xfrm>
            <a:off x="1266825" y="727075"/>
            <a:ext cx="4781550" cy="3586163"/>
          </a:xfrm>
          <a:ln w="12700" cap="flat"/>
        </p:spPr>
      </p:sp>
      <p:sp>
        <p:nvSpPr>
          <p:cNvPr id="197640" name="Rectangle 7"/>
          <p:cNvSpPr>
            <a:spLocks noGrp="1" noChangeArrowheads="1"/>
          </p:cNvSpPr>
          <p:nvPr>
            <p:ph type="body" idx="1"/>
          </p:nvPr>
        </p:nvSpPr>
        <p:spPr>
          <a:noFill/>
          <a:ln/>
        </p:spPr>
        <p:txBody>
          <a:bodyPr lIns="95654" tIns="46988" rIns="95654" bIns="46988"/>
          <a:lstStyle/>
          <a:p>
            <a:pPr eaLnBrk="1" hangingPunct="1"/>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7"/>
          <p:cNvSpPr>
            <a:spLocks noGrp="1" noChangeArrowheads="1"/>
          </p:cNvSpPr>
          <p:nvPr>
            <p:ph type="sldNum" sz="quarter" idx="5"/>
          </p:nvPr>
        </p:nvSpPr>
        <p:spPr>
          <a:noFill/>
        </p:spPr>
        <p:txBody>
          <a:bodyPr/>
          <a:lstStyle/>
          <a:p>
            <a:fld id="{20A1753C-24C1-4614-8875-2E6381BE0A6B}" type="slidenum">
              <a:rPr lang="en-CA" smtClean="0"/>
              <a:pPr/>
              <a:t>8</a:t>
            </a:fld>
            <a:endParaRPr lang="en-CA"/>
          </a:p>
        </p:txBody>
      </p:sp>
      <p:sp>
        <p:nvSpPr>
          <p:cNvPr id="120835" name="Rectangle 2"/>
          <p:cNvSpPr>
            <a:spLocks noChangeArrowheads="1"/>
          </p:cNvSpPr>
          <p:nvPr/>
        </p:nvSpPr>
        <p:spPr bwMode="auto">
          <a:xfrm>
            <a:off x="4144963" y="0"/>
            <a:ext cx="3170237" cy="479425"/>
          </a:xfrm>
          <a:prstGeom prst="rect">
            <a:avLst/>
          </a:prstGeom>
          <a:noFill/>
          <a:ln w="12700">
            <a:noFill/>
            <a:miter lim="800000"/>
            <a:headEnd/>
            <a:tailEnd/>
          </a:ln>
        </p:spPr>
        <p:txBody>
          <a:bodyPr wrap="none" anchor="ctr"/>
          <a:lstStyle/>
          <a:p>
            <a:endParaRPr lang="en-US"/>
          </a:p>
        </p:txBody>
      </p:sp>
      <p:sp>
        <p:nvSpPr>
          <p:cNvPr id="120836" name="Rectangle 3"/>
          <p:cNvSpPr>
            <a:spLocks noChangeArrowheads="1"/>
          </p:cNvSpPr>
          <p:nvPr/>
        </p:nvSpPr>
        <p:spPr bwMode="auto">
          <a:xfrm>
            <a:off x="4144963" y="9121775"/>
            <a:ext cx="3170237" cy="479425"/>
          </a:xfrm>
          <a:prstGeom prst="rect">
            <a:avLst/>
          </a:prstGeom>
          <a:noFill/>
          <a:ln w="12700">
            <a:noFill/>
            <a:miter lim="800000"/>
            <a:headEnd/>
            <a:tailEnd/>
          </a:ln>
        </p:spPr>
        <p:txBody>
          <a:bodyPr lIns="95654" tIns="46988" rIns="95654" bIns="46988" anchor="b"/>
          <a:lstStyle/>
          <a:p>
            <a:pPr algn="r" defTabSz="966788" eaLnBrk="0" hangingPunct="0"/>
            <a:r>
              <a:rPr lang="en-US" sz="1300">
                <a:latin typeface="Arial" pitchFamily="34" charset="0"/>
              </a:rPr>
              <a:t>6</a:t>
            </a:r>
          </a:p>
        </p:txBody>
      </p:sp>
      <p:sp>
        <p:nvSpPr>
          <p:cNvPr id="120837" name="Rectangle 4"/>
          <p:cNvSpPr>
            <a:spLocks noChangeArrowheads="1"/>
          </p:cNvSpPr>
          <p:nvPr/>
        </p:nvSpPr>
        <p:spPr bwMode="auto">
          <a:xfrm>
            <a:off x="0" y="9121775"/>
            <a:ext cx="3170238" cy="479425"/>
          </a:xfrm>
          <a:prstGeom prst="rect">
            <a:avLst/>
          </a:prstGeom>
          <a:noFill/>
          <a:ln w="12700">
            <a:noFill/>
            <a:miter lim="800000"/>
            <a:headEnd/>
            <a:tailEnd/>
          </a:ln>
        </p:spPr>
        <p:txBody>
          <a:bodyPr wrap="none" anchor="ctr"/>
          <a:lstStyle/>
          <a:p>
            <a:endParaRPr lang="en-US"/>
          </a:p>
        </p:txBody>
      </p:sp>
      <p:sp>
        <p:nvSpPr>
          <p:cNvPr id="120838" name="Rectangle 5"/>
          <p:cNvSpPr>
            <a:spLocks noChangeArrowheads="1"/>
          </p:cNvSpPr>
          <p:nvPr/>
        </p:nvSpPr>
        <p:spPr bwMode="auto">
          <a:xfrm>
            <a:off x="0" y="0"/>
            <a:ext cx="3170238" cy="479425"/>
          </a:xfrm>
          <a:prstGeom prst="rect">
            <a:avLst/>
          </a:prstGeom>
          <a:noFill/>
          <a:ln w="12700">
            <a:noFill/>
            <a:miter lim="800000"/>
            <a:headEnd/>
            <a:tailEnd/>
          </a:ln>
        </p:spPr>
        <p:txBody>
          <a:bodyPr wrap="none" anchor="ctr"/>
          <a:lstStyle/>
          <a:p>
            <a:endParaRPr lang="en-US"/>
          </a:p>
        </p:txBody>
      </p:sp>
      <p:sp>
        <p:nvSpPr>
          <p:cNvPr id="120839" name="Rectangle 6"/>
          <p:cNvSpPr>
            <a:spLocks noGrp="1" noRot="1" noChangeAspect="1" noChangeArrowheads="1" noTextEdit="1"/>
          </p:cNvSpPr>
          <p:nvPr>
            <p:ph type="sldImg"/>
          </p:nvPr>
        </p:nvSpPr>
        <p:spPr>
          <a:xfrm>
            <a:off x="1266825" y="727075"/>
            <a:ext cx="4781550" cy="3586163"/>
          </a:xfrm>
          <a:ln w="12700" cap="flat"/>
        </p:spPr>
      </p:sp>
      <p:sp>
        <p:nvSpPr>
          <p:cNvPr id="120840" name="Rectangle 7"/>
          <p:cNvSpPr>
            <a:spLocks noGrp="1" noChangeArrowheads="1"/>
          </p:cNvSpPr>
          <p:nvPr>
            <p:ph type="body" idx="1"/>
          </p:nvPr>
        </p:nvSpPr>
        <p:spPr>
          <a:noFill/>
          <a:ln/>
        </p:spPr>
        <p:txBody>
          <a:bodyPr lIns="95654" tIns="46988" rIns="95654" bIns="46988"/>
          <a:lstStyle/>
          <a:p>
            <a:pPr eaLnBrk="1" hangingPunct="1"/>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7"/>
          <p:cNvSpPr>
            <a:spLocks noGrp="1" noChangeArrowheads="1"/>
          </p:cNvSpPr>
          <p:nvPr>
            <p:ph type="sldNum" sz="quarter" idx="5"/>
          </p:nvPr>
        </p:nvSpPr>
        <p:spPr>
          <a:noFill/>
        </p:spPr>
        <p:txBody>
          <a:bodyPr/>
          <a:lstStyle/>
          <a:p>
            <a:fld id="{E03B1A68-CDB9-4B69-B1EA-008C83FF2595}" type="slidenum">
              <a:rPr lang="en-CA" smtClean="0"/>
              <a:pPr/>
              <a:t>9</a:t>
            </a:fld>
            <a:endParaRPr lang="en-CA"/>
          </a:p>
        </p:txBody>
      </p:sp>
      <p:sp>
        <p:nvSpPr>
          <p:cNvPr id="121859" name="Rectangle 2"/>
          <p:cNvSpPr>
            <a:spLocks noChangeArrowheads="1"/>
          </p:cNvSpPr>
          <p:nvPr/>
        </p:nvSpPr>
        <p:spPr bwMode="auto">
          <a:xfrm>
            <a:off x="4144963" y="0"/>
            <a:ext cx="3170237" cy="479425"/>
          </a:xfrm>
          <a:prstGeom prst="rect">
            <a:avLst/>
          </a:prstGeom>
          <a:noFill/>
          <a:ln w="12700">
            <a:noFill/>
            <a:miter lim="800000"/>
            <a:headEnd/>
            <a:tailEnd/>
          </a:ln>
        </p:spPr>
        <p:txBody>
          <a:bodyPr wrap="none" anchor="ctr"/>
          <a:lstStyle/>
          <a:p>
            <a:endParaRPr lang="en-US"/>
          </a:p>
        </p:txBody>
      </p:sp>
      <p:sp>
        <p:nvSpPr>
          <p:cNvPr id="121860" name="Rectangle 3"/>
          <p:cNvSpPr>
            <a:spLocks noChangeArrowheads="1"/>
          </p:cNvSpPr>
          <p:nvPr/>
        </p:nvSpPr>
        <p:spPr bwMode="auto">
          <a:xfrm>
            <a:off x="4144963" y="9121775"/>
            <a:ext cx="3170237" cy="479425"/>
          </a:xfrm>
          <a:prstGeom prst="rect">
            <a:avLst/>
          </a:prstGeom>
          <a:noFill/>
          <a:ln w="12700">
            <a:noFill/>
            <a:miter lim="800000"/>
            <a:headEnd/>
            <a:tailEnd/>
          </a:ln>
        </p:spPr>
        <p:txBody>
          <a:bodyPr lIns="95654" tIns="46988" rIns="95654" bIns="46988" anchor="b"/>
          <a:lstStyle/>
          <a:p>
            <a:pPr algn="r" defTabSz="966788" eaLnBrk="0" hangingPunct="0"/>
            <a:r>
              <a:rPr lang="en-US" sz="1300">
                <a:latin typeface="Arial" pitchFamily="34" charset="0"/>
              </a:rPr>
              <a:t>6</a:t>
            </a:r>
          </a:p>
        </p:txBody>
      </p:sp>
      <p:sp>
        <p:nvSpPr>
          <p:cNvPr id="121861" name="Rectangle 4"/>
          <p:cNvSpPr>
            <a:spLocks noChangeArrowheads="1"/>
          </p:cNvSpPr>
          <p:nvPr/>
        </p:nvSpPr>
        <p:spPr bwMode="auto">
          <a:xfrm>
            <a:off x="0" y="9121775"/>
            <a:ext cx="3170238" cy="479425"/>
          </a:xfrm>
          <a:prstGeom prst="rect">
            <a:avLst/>
          </a:prstGeom>
          <a:noFill/>
          <a:ln w="12700">
            <a:noFill/>
            <a:miter lim="800000"/>
            <a:headEnd/>
            <a:tailEnd/>
          </a:ln>
        </p:spPr>
        <p:txBody>
          <a:bodyPr wrap="none" anchor="ctr"/>
          <a:lstStyle/>
          <a:p>
            <a:endParaRPr lang="en-US"/>
          </a:p>
        </p:txBody>
      </p:sp>
      <p:sp>
        <p:nvSpPr>
          <p:cNvPr id="121862" name="Rectangle 5"/>
          <p:cNvSpPr>
            <a:spLocks noChangeArrowheads="1"/>
          </p:cNvSpPr>
          <p:nvPr/>
        </p:nvSpPr>
        <p:spPr bwMode="auto">
          <a:xfrm>
            <a:off x="0" y="0"/>
            <a:ext cx="3170238" cy="479425"/>
          </a:xfrm>
          <a:prstGeom prst="rect">
            <a:avLst/>
          </a:prstGeom>
          <a:noFill/>
          <a:ln w="12700">
            <a:noFill/>
            <a:miter lim="800000"/>
            <a:headEnd/>
            <a:tailEnd/>
          </a:ln>
        </p:spPr>
        <p:txBody>
          <a:bodyPr wrap="none" anchor="ctr"/>
          <a:lstStyle/>
          <a:p>
            <a:endParaRPr lang="en-US"/>
          </a:p>
        </p:txBody>
      </p:sp>
      <p:sp>
        <p:nvSpPr>
          <p:cNvPr id="121863" name="Rectangle 6"/>
          <p:cNvSpPr>
            <a:spLocks noGrp="1" noRot="1" noChangeAspect="1" noChangeArrowheads="1" noTextEdit="1"/>
          </p:cNvSpPr>
          <p:nvPr>
            <p:ph type="sldImg"/>
          </p:nvPr>
        </p:nvSpPr>
        <p:spPr>
          <a:xfrm>
            <a:off x="1266825" y="727075"/>
            <a:ext cx="4781550" cy="3586163"/>
          </a:xfrm>
          <a:ln w="12700" cap="flat"/>
        </p:spPr>
      </p:sp>
      <p:sp>
        <p:nvSpPr>
          <p:cNvPr id="121864" name="Rectangle 7"/>
          <p:cNvSpPr>
            <a:spLocks noGrp="1" noChangeArrowheads="1"/>
          </p:cNvSpPr>
          <p:nvPr>
            <p:ph type="body" idx="1"/>
          </p:nvPr>
        </p:nvSpPr>
        <p:spPr>
          <a:noFill/>
          <a:ln/>
        </p:spPr>
        <p:txBody>
          <a:bodyPr lIns="95654" tIns="46988" rIns="95654" bIns="46988"/>
          <a:lstStyle/>
          <a:p>
            <a:pPr eaLnBrk="1" hangingPunct="1"/>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76482" name="Rectangle 2"/>
          <p:cNvSpPr>
            <a:spLocks noGrp="1" noChangeArrowheads="1"/>
          </p:cNvSpPr>
          <p:nvPr>
            <p:ph type="ctrTitle"/>
          </p:nvPr>
        </p:nvSpPr>
        <p:spPr>
          <a:xfrm>
            <a:off x="685800" y="2286000"/>
            <a:ext cx="7772400" cy="1143000"/>
          </a:xfrm>
        </p:spPr>
        <p:txBody>
          <a:bodyPr/>
          <a:lstStyle>
            <a:lvl1pPr>
              <a:defRPr/>
            </a:lvl1pPr>
          </a:lstStyle>
          <a:p>
            <a:r>
              <a:rPr lang="en-CA"/>
              <a:t>Click to edit Master title style</a:t>
            </a:r>
          </a:p>
        </p:txBody>
      </p:sp>
      <p:sp>
        <p:nvSpPr>
          <p:cNvPr id="276483" name="Rectangle 3"/>
          <p:cNvSpPr>
            <a:spLocks noGrp="1" noChangeArrowheads="1"/>
          </p:cNvSpPr>
          <p:nvPr>
            <p:ph type="subTitle" idx="1"/>
          </p:nvPr>
        </p:nvSpPr>
        <p:spPr>
          <a:xfrm>
            <a:off x="1371600" y="3886200"/>
            <a:ext cx="6400800" cy="1752600"/>
          </a:xfrm>
        </p:spPr>
        <p:txBody>
          <a:bodyPr/>
          <a:lstStyle>
            <a:lvl1pPr marL="0" indent="0" algn="ctr">
              <a:buFontTx/>
              <a:buNone/>
              <a:defRPr sz="3600"/>
            </a:lvl1pPr>
          </a:lstStyle>
          <a:p>
            <a:r>
              <a:rPr lang="en-CA"/>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CA"/>
          </a:p>
        </p:txBody>
      </p:sp>
      <p:sp>
        <p:nvSpPr>
          <p:cNvPr id="5" name="Rectangle 5"/>
          <p:cNvSpPr>
            <a:spLocks noGrp="1" noChangeArrowheads="1"/>
          </p:cNvSpPr>
          <p:nvPr>
            <p:ph type="ftr" sz="quarter" idx="11"/>
          </p:nvPr>
        </p:nvSpPr>
        <p:spPr>
          <a:ln/>
        </p:spPr>
        <p:txBody>
          <a:bodyPr/>
          <a:lstStyle>
            <a:lvl1pPr>
              <a:defRPr/>
            </a:lvl1pPr>
          </a:lstStyle>
          <a:p>
            <a:pPr>
              <a:defRPr/>
            </a:pPr>
            <a:endParaRPr lang="en-CA"/>
          </a:p>
        </p:txBody>
      </p:sp>
      <p:sp>
        <p:nvSpPr>
          <p:cNvPr id="6" name="Rectangle 6"/>
          <p:cNvSpPr>
            <a:spLocks noGrp="1" noChangeArrowheads="1"/>
          </p:cNvSpPr>
          <p:nvPr>
            <p:ph type="sldNum" sz="quarter" idx="12"/>
          </p:nvPr>
        </p:nvSpPr>
        <p:spPr>
          <a:ln/>
        </p:spPr>
        <p:txBody>
          <a:bodyPr/>
          <a:lstStyle>
            <a:lvl1pPr>
              <a:defRPr/>
            </a:lvl1pPr>
          </a:lstStyle>
          <a:p>
            <a:pPr>
              <a:defRPr/>
            </a:pPr>
            <a:fld id="{628295B3-BEB4-49B6-9935-F3388F2E28E1}" type="slidenum">
              <a:rPr lang="en-CA"/>
              <a:pPr>
                <a:defRPr/>
              </a:pPr>
              <a:t>‹#›</a:t>
            </a:fld>
            <a:endParaRPr lang="en-C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Rectangle 4"/>
          <p:cNvSpPr>
            <a:spLocks noGrp="1" noChangeArrowheads="1"/>
          </p:cNvSpPr>
          <p:nvPr>
            <p:ph type="dt" sz="half" idx="10"/>
          </p:nvPr>
        </p:nvSpPr>
        <p:spPr>
          <a:ln/>
        </p:spPr>
        <p:txBody>
          <a:bodyPr/>
          <a:lstStyle>
            <a:lvl1pPr>
              <a:defRPr/>
            </a:lvl1pPr>
          </a:lstStyle>
          <a:p>
            <a:pPr>
              <a:defRPr/>
            </a:pPr>
            <a:endParaRPr lang="en-CA"/>
          </a:p>
        </p:txBody>
      </p:sp>
      <p:sp>
        <p:nvSpPr>
          <p:cNvPr id="5" name="Rectangle 5"/>
          <p:cNvSpPr>
            <a:spLocks noGrp="1" noChangeArrowheads="1"/>
          </p:cNvSpPr>
          <p:nvPr>
            <p:ph type="ftr" sz="quarter" idx="11"/>
          </p:nvPr>
        </p:nvSpPr>
        <p:spPr>
          <a:ln/>
        </p:spPr>
        <p:txBody>
          <a:bodyPr/>
          <a:lstStyle>
            <a:lvl1pPr>
              <a:defRPr/>
            </a:lvl1pPr>
          </a:lstStyle>
          <a:p>
            <a:pPr>
              <a:defRPr/>
            </a:pPr>
            <a:endParaRPr lang="en-CA"/>
          </a:p>
        </p:txBody>
      </p:sp>
      <p:sp>
        <p:nvSpPr>
          <p:cNvPr id="6" name="Rectangle 6"/>
          <p:cNvSpPr>
            <a:spLocks noGrp="1" noChangeArrowheads="1"/>
          </p:cNvSpPr>
          <p:nvPr>
            <p:ph type="sldNum" sz="quarter" idx="12"/>
          </p:nvPr>
        </p:nvSpPr>
        <p:spPr>
          <a:ln/>
        </p:spPr>
        <p:txBody>
          <a:bodyPr/>
          <a:lstStyle>
            <a:lvl1pPr>
              <a:defRPr/>
            </a:lvl1pPr>
          </a:lstStyle>
          <a:p>
            <a:pPr>
              <a:defRPr/>
            </a:pPr>
            <a:fld id="{9E715397-7772-4DD3-8D5D-180218019076}" type="slidenum">
              <a:rPr lang="en-CA"/>
              <a:pPr>
                <a:defRPr/>
              </a:pPr>
              <a:t>‹#›</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0"/>
            <a:ext cx="2286000" cy="6400800"/>
          </a:xfrm>
        </p:spPr>
        <p:txBody>
          <a:bodyPr vert="eaVert"/>
          <a:lstStyle/>
          <a:p>
            <a:r>
              <a:rPr lang="en-US"/>
              <a:t>Click to edit Master title style</a:t>
            </a:r>
            <a:endParaRPr lang="en-CA"/>
          </a:p>
        </p:txBody>
      </p:sp>
      <p:sp>
        <p:nvSpPr>
          <p:cNvPr id="3" name="Vertical Text Placeholder 2"/>
          <p:cNvSpPr>
            <a:spLocks noGrp="1"/>
          </p:cNvSpPr>
          <p:nvPr>
            <p:ph type="body" orient="vert" idx="1"/>
          </p:nvPr>
        </p:nvSpPr>
        <p:spPr>
          <a:xfrm>
            <a:off x="0" y="0"/>
            <a:ext cx="6705600" cy="6400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Rectangle 4"/>
          <p:cNvSpPr>
            <a:spLocks noGrp="1" noChangeArrowheads="1"/>
          </p:cNvSpPr>
          <p:nvPr>
            <p:ph type="dt" sz="half" idx="10"/>
          </p:nvPr>
        </p:nvSpPr>
        <p:spPr>
          <a:ln/>
        </p:spPr>
        <p:txBody>
          <a:bodyPr/>
          <a:lstStyle>
            <a:lvl1pPr>
              <a:defRPr/>
            </a:lvl1pPr>
          </a:lstStyle>
          <a:p>
            <a:pPr>
              <a:defRPr/>
            </a:pPr>
            <a:endParaRPr lang="en-CA"/>
          </a:p>
        </p:txBody>
      </p:sp>
      <p:sp>
        <p:nvSpPr>
          <p:cNvPr id="5" name="Rectangle 5"/>
          <p:cNvSpPr>
            <a:spLocks noGrp="1" noChangeArrowheads="1"/>
          </p:cNvSpPr>
          <p:nvPr>
            <p:ph type="ftr" sz="quarter" idx="11"/>
          </p:nvPr>
        </p:nvSpPr>
        <p:spPr>
          <a:ln/>
        </p:spPr>
        <p:txBody>
          <a:bodyPr/>
          <a:lstStyle>
            <a:lvl1pPr>
              <a:defRPr/>
            </a:lvl1pPr>
          </a:lstStyle>
          <a:p>
            <a:pPr>
              <a:defRPr/>
            </a:pPr>
            <a:endParaRPr lang="en-CA"/>
          </a:p>
        </p:txBody>
      </p:sp>
      <p:sp>
        <p:nvSpPr>
          <p:cNvPr id="6" name="Rectangle 6"/>
          <p:cNvSpPr>
            <a:spLocks noGrp="1" noChangeArrowheads="1"/>
          </p:cNvSpPr>
          <p:nvPr>
            <p:ph type="sldNum" sz="quarter" idx="12"/>
          </p:nvPr>
        </p:nvSpPr>
        <p:spPr>
          <a:ln/>
        </p:spPr>
        <p:txBody>
          <a:bodyPr/>
          <a:lstStyle>
            <a:lvl1pPr>
              <a:defRPr/>
            </a:lvl1pPr>
          </a:lstStyle>
          <a:p>
            <a:pPr>
              <a:defRPr/>
            </a:pPr>
            <a:fld id="{03973B91-A676-40BE-8532-9DA48A2561C4}" type="slidenum">
              <a:rPr lang="en-CA"/>
              <a:pPr>
                <a:defRPr/>
              </a:pPr>
              <a:t>‹#›</a:t>
            </a:fld>
            <a:endParaRPr lang="en-CA"/>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a:lstStyle/>
          <a:p>
            <a:r>
              <a:rPr lang="en-US"/>
              <a:t>Click to edit Master title style</a:t>
            </a:r>
            <a:endParaRPr lang="en-CA"/>
          </a:p>
        </p:txBody>
      </p:sp>
      <p:sp>
        <p:nvSpPr>
          <p:cNvPr id="3" name="Text Placeholder 2"/>
          <p:cNvSpPr>
            <a:spLocks noGrp="1"/>
          </p:cNvSpPr>
          <p:nvPr>
            <p:ph type="body" sz="half" idx="1"/>
          </p:nvPr>
        </p:nvSpPr>
        <p:spPr>
          <a:xfrm>
            <a:off x="228600" y="1219200"/>
            <a:ext cx="4381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4762500" y="1219200"/>
            <a:ext cx="4381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Rectangle 4"/>
          <p:cNvSpPr>
            <a:spLocks noGrp="1" noChangeArrowheads="1"/>
          </p:cNvSpPr>
          <p:nvPr>
            <p:ph type="dt" sz="half" idx="10"/>
          </p:nvPr>
        </p:nvSpPr>
        <p:spPr>
          <a:ln/>
        </p:spPr>
        <p:txBody>
          <a:bodyPr/>
          <a:lstStyle>
            <a:lvl1pPr>
              <a:defRPr/>
            </a:lvl1pPr>
          </a:lstStyle>
          <a:p>
            <a:pPr>
              <a:defRPr/>
            </a:pPr>
            <a:endParaRPr lang="en-CA"/>
          </a:p>
        </p:txBody>
      </p:sp>
      <p:sp>
        <p:nvSpPr>
          <p:cNvPr id="6" name="Rectangle 5"/>
          <p:cNvSpPr>
            <a:spLocks noGrp="1" noChangeArrowheads="1"/>
          </p:cNvSpPr>
          <p:nvPr>
            <p:ph type="ftr" sz="quarter" idx="11"/>
          </p:nvPr>
        </p:nvSpPr>
        <p:spPr>
          <a:ln/>
        </p:spPr>
        <p:txBody>
          <a:bodyPr/>
          <a:lstStyle>
            <a:lvl1pPr>
              <a:defRPr/>
            </a:lvl1pPr>
          </a:lstStyle>
          <a:p>
            <a:pPr>
              <a:defRPr/>
            </a:pPr>
            <a:endParaRPr lang="en-CA"/>
          </a:p>
        </p:txBody>
      </p:sp>
      <p:sp>
        <p:nvSpPr>
          <p:cNvPr id="7" name="Rectangle 6"/>
          <p:cNvSpPr>
            <a:spLocks noGrp="1" noChangeArrowheads="1"/>
          </p:cNvSpPr>
          <p:nvPr>
            <p:ph type="sldNum" sz="quarter" idx="12"/>
          </p:nvPr>
        </p:nvSpPr>
        <p:spPr>
          <a:ln/>
        </p:spPr>
        <p:txBody>
          <a:bodyPr/>
          <a:lstStyle>
            <a:lvl1pPr>
              <a:defRPr/>
            </a:lvl1pPr>
          </a:lstStyle>
          <a:p>
            <a:pPr>
              <a:defRPr/>
            </a:pPr>
            <a:fld id="{346BF0F1-F0F0-4A9E-994A-20015F466A74}" type="slidenum">
              <a:rPr lang="en-CA"/>
              <a:pPr>
                <a:defRPr/>
              </a:pPr>
              <a:t>‹#›</a:t>
            </a:fld>
            <a:endParaRPr lang="en-CA"/>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a:lstStyle/>
          <a:p>
            <a:r>
              <a:rPr lang="en-US"/>
              <a:t>Click to edit Master title style</a:t>
            </a:r>
            <a:endParaRPr lang="en-CA"/>
          </a:p>
        </p:txBody>
      </p:sp>
      <p:sp>
        <p:nvSpPr>
          <p:cNvPr id="3" name="Text Placeholder 2"/>
          <p:cNvSpPr>
            <a:spLocks noGrp="1"/>
          </p:cNvSpPr>
          <p:nvPr>
            <p:ph type="body" sz="half" idx="1"/>
          </p:nvPr>
        </p:nvSpPr>
        <p:spPr>
          <a:xfrm>
            <a:off x="228600" y="1219200"/>
            <a:ext cx="4381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quarter" idx="2"/>
          </p:nvPr>
        </p:nvSpPr>
        <p:spPr>
          <a:xfrm>
            <a:off x="4762500" y="1219200"/>
            <a:ext cx="4381500" cy="2514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Content Placeholder 4"/>
          <p:cNvSpPr>
            <a:spLocks noGrp="1"/>
          </p:cNvSpPr>
          <p:nvPr>
            <p:ph sz="quarter" idx="3"/>
          </p:nvPr>
        </p:nvSpPr>
        <p:spPr>
          <a:xfrm>
            <a:off x="4762500" y="3886200"/>
            <a:ext cx="4381500" cy="2514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Rectangle 4"/>
          <p:cNvSpPr>
            <a:spLocks noGrp="1" noChangeArrowheads="1"/>
          </p:cNvSpPr>
          <p:nvPr>
            <p:ph type="dt" sz="half" idx="10"/>
          </p:nvPr>
        </p:nvSpPr>
        <p:spPr>
          <a:ln/>
        </p:spPr>
        <p:txBody>
          <a:bodyPr/>
          <a:lstStyle>
            <a:lvl1pPr>
              <a:defRPr/>
            </a:lvl1pPr>
          </a:lstStyle>
          <a:p>
            <a:pPr>
              <a:defRPr/>
            </a:pPr>
            <a:endParaRPr lang="en-CA"/>
          </a:p>
        </p:txBody>
      </p:sp>
      <p:sp>
        <p:nvSpPr>
          <p:cNvPr id="7" name="Rectangle 5"/>
          <p:cNvSpPr>
            <a:spLocks noGrp="1" noChangeArrowheads="1"/>
          </p:cNvSpPr>
          <p:nvPr>
            <p:ph type="ftr" sz="quarter" idx="11"/>
          </p:nvPr>
        </p:nvSpPr>
        <p:spPr>
          <a:ln/>
        </p:spPr>
        <p:txBody>
          <a:bodyPr/>
          <a:lstStyle>
            <a:lvl1pPr>
              <a:defRPr/>
            </a:lvl1pPr>
          </a:lstStyle>
          <a:p>
            <a:pPr>
              <a:defRPr/>
            </a:pPr>
            <a:endParaRPr lang="en-CA"/>
          </a:p>
        </p:txBody>
      </p:sp>
      <p:sp>
        <p:nvSpPr>
          <p:cNvPr id="8" name="Rectangle 6"/>
          <p:cNvSpPr>
            <a:spLocks noGrp="1" noChangeArrowheads="1"/>
          </p:cNvSpPr>
          <p:nvPr>
            <p:ph type="sldNum" sz="quarter" idx="12"/>
          </p:nvPr>
        </p:nvSpPr>
        <p:spPr>
          <a:ln/>
        </p:spPr>
        <p:txBody>
          <a:bodyPr/>
          <a:lstStyle>
            <a:lvl1pPr>
              <a:defRPr/>
            </a:lvl1pPr>
          </a:lstStyle>
          <a:p>
            <a:pPr>
              <a:defRPr/>
            </a:pPr>
            <a:fld id="{14069EC0-63E8-4996-8DCA-3867A862B5FD}" type="slidenum">
              <a:rPr lang="en-CA"/>
              <a:pPr>
                <a:defRPr/>
              </a:pPr>
              <a:t>‹#›</a:t>
            </a:fld>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Rectangle 4"/>
          <p:cNvSpPr>
            <a:spLocks noGrp="1" noChangeArrowheads="1"/>
          </p:cNvSpPr>
          <p:nvPr>
            <p:ph type="dt" sz="half" idx="10"/>
          </p:nvPr>
        </p:nvSpPr>
        <p:spPr>
          <a:ln/>
        </p:spPr>
        <p:txBody>
          <a:bodyPr/>
          <a:lstStyle>
            <a:lvl1pPr>
              <a:defRPr/>
            </a:lvl1pPr>
          </a:lstStyle>
          <a:p>
            <a:pPr>
              <a:defRPr/>
            </a:pPr>
            <a:endParaRPr lang="en-CA"/>
          </a:p>
        </p:txBody>
      </p:sp>
      <p:sp>
        <p:nvSpPr>
          <p:cNvPr id="5" name="Rectangle 5"/>
          <p:cNvSpPr>
            <a:spLocks noGrp="1" noChangeArrowheads="1"/>
          </p:cNvSpPr>
          <p:nvPr>
            <p:ph type="ftr" sz="quarter" idx="11"/>
          </p:nvPr>
        </p:nvSpPr>
        <p:spPr>
          <a:ln/>
        </p:spPr>
        <p:txBody>
          <a:bodyPr/>
          <a:lstStyle>
            <a:lvl1pPr>
              <a:defRPr/>
            </a:lvl1pPr>
          </a:lstStyle>
          <a:p>
            <a:pPr>
              <a:defRPr/>
            </a:pPr>
            <a:endParaRPr lang="en-CA"/>
          </a:p>
        </p:txBody>
      </p:sp>
      <p:sp>
        <p:nvSpPr>
          <p:cNvPr id="6" name="Rectangle 6"/>
          <p:cNvSpPr>
            <a:spLocks noGrp="1" noChangeArrowheads="1"/>
          </p:cNvSpPr>
          <p:nvPr>
            <p:ph type="sldNum" sz="quarter" idx="12"/>
          </p:nvPr>
        </p:nvSpPr>
        <p:spPr>
          <a:ln/>
        </p:spPr>
        <p:txBody>
          <a:bodyPr/>
          <a:lstStyle>
            <a:lvl1pPr>
              <a:defRPr/>
            </a:lvl1pPr>
          </a:lstStyle>
          <a:p>
            <a:pPr>
              <a:defRPr/>
            </a:pPr>
            <a:fld id="{54F377A7-9F7F-428F-981E-0F3434E27E9D}" type="slidenum">
              <a:rPr lang="en-CA"/>
              <a:pPr>
                <a:defRPr/>
              </a:pPr>
              <a:t>‹#›</a:t>
            </a:fld>
            <a:endParaRPr lang="en-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CA"/>
          </a:p>
        </p:txBody>
      </p:sp>
      <p:sp>
        <p:nvSpPr>
          <p:cNvPr id="5" name="Rectangle 5"/>
          <p:cNvSpPr>
            <a:spLocks noGrp="1" noChangeArrowheads="1"/>
          </p:cNvSpPr>
          <p:nvPr>
            <p:ph type="ftr" sz="quarter" idx="11"/>
          </p:nvPr>
        </p:nvSpPr>
        <p:spPr>
          <a:ln/>
        </p:spPr>
        <p:txBody>
          <a:bodyPr/>
          <a:lstStyle>
            <a:lvl1pPr>
              <a:defRPr/>
            </a:lvl1pPr>
          </a:lstStyle>
          <a:p>
            <a:pPr>
              <a:defRPr/>
            </a:pPr>
            <a:endParaRPr lang="en-CA"/>
          </a:p>
        </p:txBody>
      </p:sp>
      <p:sp>
        <p:nvSpPr>
          <p:cNvPr id="6" name="Rectangle 6"/>
          <p:cNvSpPr>
            <a:spLocks noGrp="1" noChangeArrowheads="1"/>
          </p:cNvSpPr>
          <p:nvPr>
            <p:ph type="sldNum" sz="quarter" idx="12"/>
          </p:nvPr>
        </p:nvSpPr>
        <p:spPr>
          <a:ln/>
        </p:spPr>
        <p:txBody>
          <a:bodyPr/>
          <a:lstStyle>
            <a:lvl1pPr>
              <a:defRPr/>
            </a:lvl1pPr>
          </a:lstStyle>
          <a:p>
            <a:pPr>
              <a:defRPr/>
            </a:pPr>
            <a:fld id="{470F7E41-6FFD-47EB-BA35-DD4D861972EE}" type="slidenum">
              <a:rPr lang="en-CA"/>
              <a:pPr>
                <a:defRPr/>
              </a:pPr>
              <a:t>‹#›</a:t>
            </a:fld>
            <a:endParaRPr lang="en-C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sz="half" idx="1"/>
          </p:nvPr>
        </p:nvSpPr>
        <p:spPr>
          <a:xfrm>
            <a:off x="228600" y="1219200"/>
            <a:ext cx="4381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4762500" y="1219200"/>
            <a:ext cx="4381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Rectangle 4"/>
          <p:cNvSpPr>
            <a:spLocks noGrp="1" noChangeArrowheads="1"/>
          </p:cNvSpPr>
          <p:nvPr>
            <p:ph type="dt" sz="half" idx="10"/>
          </p:nvPr>
        </p:nvSpPr>
        <p:spPr>
          <a:ln/>
        </p:spPr>
        <p:txBody>
          <a:bodyPr/>
          <a:lstStyle>
            <a:lvl1pPr>
              <a:defRPr/>
            </a:lvl1pPr>
          </a:lstStyle>
          <a:p>
            <a:pPr>
              <a:defRPr/>
            </a:pPr>
            <a:endParaRPr lang="en-CA"/>
          </a:p>
        </p:txBody>
      </p:sp>
      <p:sp>
        <p:nvSpPr>
          <p:cNvPr id="6" name="Rectangle 5"/>
          <p:cNvSpPr>
            <a:spLocks noGrp="1" noChangeArrowheads="1"/>
          </p:cNvSpPr>
          <p:nvPr>
            <p:ph type="ftr" sz="quarter" idx="11"/>
          </p:nvPr>
        </p:nvSpPr>
        <p:spPr>
          <a:ln/>
        </p:spPr>
        <p:txBody>
          <a:bodyPr/>
          <a:lstStyle>
            <a:lvl1pPr>
              <a:defRPr/>
            </a:lvl1pPr>
          </a:lstStyle>
          <a:p>
            <a:pPr>
              <a:defRPr/>
            </a:pPr>
            <a:endParaRPr lang="en-CA"/>
          </a:p>
        </p:txBody>
      </p:sp>
      <p:sp>
        <p:nvSpPr>
          <p:cNvPr id="7" name="Rectangle 6"/>
          <p:cNvSpPr>
            <a:spLocks noGrp="1" noChangeArrowheads="1"/>
          </p:cNvSpPr>
          <p:nvPr>
            <p:ph type="sldNum" sz="quarter" idx="12"/>
          </p:nvPr>
        </p:nvSpPr>
        <p:spPr>
          <a:ln/>
        </p:spPr>
        <p:txBody>
          <a:bodyPr/>
          <a:lstStyle>
            <a:lvl1pPr>
              <a:defRPr/>
            </a:lvl1pPr>
          </a:lstStyle>
          <a:p>
            <a:pPr>
              <a:defRPr/>
            </a:pPr>
            <a:fld id="{F27D22D2-A885-4B98-A84F-41145C257E18}" type="slidenum">
              <a:rPr lang="en-CA"/>
              <a:pPr>
                <a:defRPr/>
              </a:pPr>
              <a:t>‹#›</a:t>
            </a:fld>
            <a:endParaRPr lang="en-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Rectangle 4"/>
          <p:cNvSpPr>
            <a:spLocks noGrp="1" noChangeArrowheads="1"/>
          </p:cNvSpPr>
          <p:nvPr>
            <p:ph type="dt" sz="half" idx="10"/>
          </p:nvPr>
        </p:nvSpPr>
        <p:spPr>
          <a:ln/>
        </p:spPr>
        <p:txBody>
          <a:bodyPr/>
          <a:lstStyle>
            <a:lvl1pPr>
              <a:defRPr/>
            </a:lvl1pPr>
          </a:lstStyle>
          <a:p>
            <a:pPr>
              <a:defRPr/>
            </a:pPr>
            <a:endParaRPr lang="en-CA"/>
          </a:p>
        </p:txBody>
      </p:sp>
      <p:sp>
        <p:nvSpPr>
          <p:cNvPr id="8" name="Rectangle 5"/>
          <p:cNvSpPr>
            <a:spLocks noGrp="1" noChangeArrowheads="1"/>
          </p:cNvSpPr>
          <p:nvPr>
            <p:ph type="ftr" sz="quarter" idx="11"/>
          </p:nvPr>
        </p:nvSpPr>
        <p:spPr>
          <a:ln/>
        </p:spPr>
        <p:txBody>
          <a:bodyPr/>
          <a:lstStyle>
            <a:lvl1pPr>
              <a:defRPr/>
            </a:lvl1pPr>
          </a:lstStyle>
          <a:p>
            <a:pPr>
              <a:defRPr/>
            </a:pPr>
            <a:endParaRPr lang="en-CA"/>
          </a:p>
        </p:txBody>
      </p:sp>
      <p:sp>
        <p:nvSpPr>
          <p:cNvPr id="9" name="Rectangle 6"/>
          <p:cNvSpPr>
            <a:spLocks noGrp="1" noChangeArrowheads="1"/>
          </p:cNvSpPr>
          <p:nvPr>
            <p:ph type="sldNum" sz="quarter" idx="12"/>
          </p:nvPr>
        </p:nvSpPr>
        <p:spPr>
          <a:ln/>
        </p:spPr>
        <p:txBody>
          <a:bodyPr/>
          <a:lstStyle>
            <a:lvl1pPr>
              <a:defRPr/>
            </a:lvl1pPr>
          </a:lstStyle>
          <a:p>
            <a:pPr>
              <a:defRPr/>
            </a:pPr>
            <a:fld id="{9812236D-2E58-4B8A-9BF6-F7463DDD16F3}" type="slidenum">
              <a:rPr lang="en-CA"/>
              <a:pPr>
                <a:defRPr/>
              </a:pPr>
              <a:t>‹#›</a:t>
            </a:fld>
            <a:endParaRPr lang="en-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Rectangle 4"/>
          <p:cNvSpPr>
            <a:spLocks noGrp="1" noChangeArrowheads="1"/>
          </p:cNvSpPr>
          <p:nvPr>
            <p:ph type="dt" sz="half" idx="10"/>
          </p:nvPr>
        </p:nvSpPr>
        <p:spPr>
          <a:ln/>
        </p:spPr>
        <p:txBody>
          <a:bodyPr/>
          <a:lstStyle>
            <a:lvl1pPr>
              <a:defRPr/>
            </a:lvl1pPr>
          </a:lstStyle>
          <a:p>
            <a:pPr>
              <a:defRPr/>
            </a:pPr>
            <a:endParaRPr lang="en-CA"/>
          </a:p>
        </p:txBody>
      </p:sp>
      <p:sp>
        <p:nvSpPr>
          <p:cNvPr id="4" name="Rectangle 5"/>
          <p:cNvSpPr>
            <a:spLocks noGrp="1" noChangeArrowheads="1"/>
          </p:cNvSpPr>
          <p:nvPr>
            <p:ph type="ftr" sz="quarter" idx="11"/>
          </p:nvPr>
        </p:nvSpPr>
        <p:spPr>
          <a:ln/>
        </p:spPr>
        <p:txBody>
          <a:bodyPr/>
          <a:lstStyle>
            <a:lvl1pPr>
              <a:defRPr/>
            </a:lvl1pPr>
          </a:lstStyle>
          <a:p>
            <a:pPr>
              <a:defRPr/>
            </a:pPr>
            <a:endParaRPr lang="en-CA"/>
          </a:p>
        </p:txBody>
      </p:sp>
      <p:sp>
        <p:nvSpPr>
          <p:cNvPr id="5" name="Rectangle 6"/>
          <p:cNvSpPr>
            <a:spLocks noGrp="1" noChangeArrowheads="1"/>
          </p:cNvSpPr>
          <p:nvPr>
            <p:ph type="sldNum" sz="quarter" idx="12"/>
          </p:nvPr>
        </p:nvSpPr>
        <p:spPr>
          <a:ln/>
        </p:spPr>
        <p:txBody>
          <a:bodyPr/>
          <a:lstStyle>
            <a:lvl1pPr>
              <a:defRPr/>
            </a:lvl1pPr>
          </a:lstStyle>
          <a:p>
            <a:pPr>
              <a:defRPr/>
            </a:pPr>
            <a:fld id="{92694858-42BB-41B8-9118-D57123CBD554}" type="slidenum">
              <a:rPr lang="en-CA"/>
              <a:pPr>
                <a:defRPr/>
              </a:pPr>
              <a:t>‹#›</a:t>
            </a:fld>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CA"/>
          </a:p>
        </p:txBody>
      </p:sp>
      <p:sp>
        <p:nvSpPr>
          <p:cNvPr id="3" name="Rectangle 5"/>
          <p:cNvSpPr>
            <a:spLocks noGrp="1" noChangeArrowheads="1"/>
          </p:cNvSpPr>
          <p:nvPr>
            <p:ph type="ftr" sz="quarter" idx="11"/>
          </p:nvPr>
        </p:nvSpPr>
        <p:spPr>
          <a:ln/>
        </p:spPr>
        <p:txBody>
          <a:bodyPr/>
          <a:lstStyle>
            <a:lvl1pPr>
              <a:defRPr/>
            </a:lvl1pPr>
          </a:lstStyle>
          <a:p>
            <a:pPr>
              <a:defRPr/>
            </a:pPr>
            <a:endParaRPr lang="en-CA"/>
          </a:p>
        </p:txBody>
      </p:sp>
      <p:sp>
        <p:nvSpPr>
          <p:cNvPr id="4" name="Rectangle 6"/>
          <p:cNvSpPr>
            <a:spLocks noGrp="1" noChangeArrowheads="1"/>
          </p:cNvSpPr>
          <p:nvPr>
            <p:ph type="sldNum" sz="quarter" idx="12"/>
          </p:nvPr>
        </p:nvSpPr>
        <p:spPr>
          <a:ln/>
        </p:spPr>
        <p:txBody>
          <a:bodyPr/>
          <a:lstStyle>
            <a:lvl1pPr>
              <a:defRPr/>
            </a:lvl1pPr>
          </a:lstStyle>
          <a:p>
            <a:pPr>
              <a:defRPr/>
            </a:pPr>
            <a:fld id="{013AFD4C-6848-4D93-A1A3-5D4D2E6DE72D}" type="slidenum">
              <a:rPr lang="en-CA"/>
              <a:pPr>
                <a:defRPr/>
              </a:pPr>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CA"/>
          </a:p>
        </p:txBody>
      </p:sp>
      <p:sp>
        <p:nvSpPr>
          <p:cNvPr id="6" name="Rectangle 5"/>
          <p:cNvSpPr>
            <a:spLocks noGrp="1" noChangeArrowheads="1"/>
          </p:cNvSpPr>
          <p:nvPr>
            <p:ph type="ftr" sz="quarter" idx="11"/>
          </p:nvPr>
        </p:nvSpPr>
        <p:spPr>
          <a:ln/>
        </p:spPr>
        <p:txBody>
          <a:bodyPr/>
          <a:lstStyle>
            <a:lvl1pPr>
              <a:defRPr/>
            </a:lvl1pPr>
          </a:lstStyle>
          <a:p>
            <a:pPr>
              <a:defRPr/>
            </a:pPr>
            <a:endParaRPr lang="en-CA"/>
          </a:p>
        </p:txBody>
      </p:sp>
      <p:sp>
        <p:nvSpPr>
          <p:cNvPr id="7" name="Rectangle 6"/>
          <p:cNvSpPr>
            <a:spLocks noGrp="1" noChangeArrowheads="1"/>
          </p:cNvSpPr>
          <p:nvPr>
            <p:ph type="sldNum" sz="quarter" idx="12"/>
          </p:nvPr>
        </p:nvSpPr>
        <p:spPr>
          <a:ln/>
        </p:spPr>
        <p:txBody>
          <a:bodyPr/>
          <a:lstStyle>
            <a:lvl1pPr>
              <a:defRPr/>
            </a:lvl1pPr>
          </a:lstStyle>
          <a:p>
            <a:pPr>
              <a:defRPr/>
            </a:pPr>
            <a:fld id="{81988997-A622-4823-A711-AE18BE255AC9}" type="slidenum">
              <a:rPr lang="en-CA"/>
              <a:pPr>
                <a:defRPr/>
              </a:pPr>
              <a:t>‹#›</a:t>
            </a:fld>
            <a:endParaRPr lang="en-C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CA"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CA"/>
          </a:p>
        </p:txBody>
      </p:sp>
      <p:sp>
        <p:nvSpPr>
          <p:cNvPr id="6" name="Rectangle 5"/>
          <p:cNvSpPr>
            <a:spLocks noGrp="1" noChangeArrowheads="1"/>
          </p:cNvSpPr>
          <p:nvPr>
            <p:ph type="ftr" sz="quarter" idx="11"/>
          </p:nvPr>
        </p:nvSpPr>
        <p:spPr>
          <a:ln/>
        </p:spPr>
        <p:txBody>
          <a:bodyPr/>
          <a:lstStyle>
            <a:lvl1pPr>
              <a:defRPr/>
            </a:lvl1pPr>
          </a:lstStyle>
          <a:p>
            <a:pPr>
              <a:defRPr/>
            </a:pPr>
            <a:endParaRPr lang="en-CA"/>
          </a:p>
        </p:txBody>
      </p:sp>
      <p:sp>
        <p:nvSpPr>
          <p:cNvPr id="7" name="Rectangle 6"/>
          <p:cNvSpPr>
            <a:spLocks noGrp="1" noChangeArrowheads="1"/>
          </p:cNvSpPr>
          <p:nvPr>
            <p:ph type="sldNum" sz="quarter" idx="12"/>
          </p:nvPr>
        </p:nvSpPr>
        <p:spPr>
          <a:ln/>
        </p:spPr>
        <p:txBody>
          <a:bodyPr/>
          <a:lstStyle>
            <a:lvl1pPr>
              <a:defRPr/>
            </a:lvl1pPr>
          </a:lstStyle>
          <a:p>
            <a:pPr>
              <a:defRPr/>
            </a:pPr>
            <a:fld id="{4201D4AB-9905-469B-A856-D3C74C16D53A}" type="slidenum">
              <a:rPr lang="en-CA"/>
              <a:pPr>
                <a:defRPr/>
              </a:pPr>
              <a:t>‹#›</a:t>
            </a:fld>
            <a:endParaRPr lang="en-C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5" cstate="print"/>
          <a:srcRect/>
          <a:stretch>
            <a:fillRect/>
          </a:stretch>
        </a:blip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bwMode="auto">
          <a:xfrm>
            <a:off x="0" y="0"/>
            <a:ext cx="9144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CA"/>
              <a:t>Click to edit Master title style</a:t>
            </a:r>
          </a:p>
        </p:txBody>
      </p:sp>
      <p:sp>
        <p:nvSpPr>
          <p:cNvPr id="26627" name="Rectangle 3"/>
          <p:cNvSpPr>
            <a:spLocks noGrp="1" noChangeArrowheads="1"/>
          </p:cNvSpPr>
          <p:nvPr>
            <p:ph type="body" idx="1"/>
          </p:nvPr>
        </p:nvSpPr>
        <p:spPr bwMode="auto">
          <a:xfrm>
            <a:off x="228600" y="1219200"/>
            <a:ext cx="8915400" cy="5181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p>
        </p:txBody>
      </p:sp>
      <p:sp>
        <p:nvSpPr>
          <p:cNvPr id="275460"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mn-lt"/>
              </a:defRPr>
            </a:lvl1pPr>
          </a:lstStyle>
          <a:p>
            <a:pPr>
              <a:defRPr/>
            </a:pPr>
            <a:endParaRPr lang="en-CA"/>
          </a:p>
        </p:txBody>
      </p:sp>
      <p:sp>
        <p:nvSpPr>
          <p:cNvPr id="275461"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mn-lt"/>
              </a:defRPr>
            </a:lvl1pPr>
          </a:lstStyle>
          <a:p>
            <a:pPr>
              <a:defRPr/>
            </a:pPr>
            <a:endParaRPr lang="en-CA"/>
          </a:p>
        </p:txBody>
      </p:sp>
      <p:sp>
        <p:nvSpPr>
          <p:cNvPr id="275462"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mn-lt"/>
              </a:defRPr>
            </a:lvl1pPr>
          </a:lstStyle>
          <a:p>
            <a:pPr>
              <a:defRPr/>
            </a:pPr>
            <a:fld id="{64BB8F0D-2547-488E-9BEC-32D9C5501FB3}" type="slidenum">
              <a:rPr lang="en-CA"/>
              <a:pPr>
                <a:defRPr/>
              </a:pPr>
              <a:t>‹#›</a:t>
            </a:fld>
            <a:endParaRPr lang="en-CA"/>
          </a:p>
        </p:txBody>
      </p:sp>
    </p:spTree>
  </p:cSld>
  <p:clrMap bg1="lt1" tx1="dk1" bg2="lt2" tx2="dk2" accent1="accent1" accent2="accent2" accent3="accent3" accent4="accent4" accent5="accent5" accent6="accent6" hlink="hlink" folHlink="folHlink"/>
  <p:sldLayoutIdLst>
    <p:sldLayoutId id="2147483658" r:id="rId1"/>
    <p:sldLayoutId id="2147483659" r:id="rId2"/>
    <p:sldLayoutId id="2147483660" r:id="rId3"/>
    <p:sldLayoutId id="2147483661" r:id="rId4"/>
    <p:sldLayoutId id="2147483662" r:id="rId5"/>
    <p:sldLayoutId id="2147483663" r:id="rId6"/>
    <p:sldLayoutId id="2147483664" r:id="rId7"/>
    <p:sldLayoutId id="2147483665" r:id="rId8"/>
    <p:sldLayoutId id="2147483666" r:id="rId9"/>
    <p:sldLayoutId id="2147483667" r:id="rId10"/>
    <p:sldLayoutId id="2147483668" r:id="rId11"/>
    <p:sldLayoutId id="2147483669" r:id="rId12"/>
    <p:sldLayoutId id="2147483670" r:id="rId13"/>
  </p:sldLayoutIdLst>
  <p:hf hdr="0" ftr="0" dt="0"/>
  <p:txStyles>
    <p:titleStyle>
      <a:lvl1pPr algn="l" rtl="0" eaLnBrk="0" fontAlgn="base" hangingPunct="0">
        <a:spcBef>
          <a:spcPct val="0"/>
        </a:spcBef>
        <a:spcAft>
          <a:spcPct val="0"/>
        </a:spcAft>
        <a:defRPr sz="40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Arial" charset="0"/>
        </a:defRPr>
      </a:lvl2pPr>
      <a:lvl3pPr algn="l" rtl="0" eaLnBrk="0" fontAlgn="base" hangingPunct="0">
        <a:spcBef>
          <a:spcPct val="0"/>
        </a:spcBef>
        <a:spcAft>
          <a:spcPct val="0"/>
        </a:spcAft>
        <a:defRPr sz="4000">
          <a:solidFill>
            <a:schemeClr val="tx2"/>
          </a:solidFill>
          <a:latin typeface="Arial" charset="0"/>
        </a:defRPr>
      </a:lvl3pPr>
      <a:lvl4pPr algn="l" rtl="0" eaLnBrk="0" fontAlgn="base" hangingPunct="0">
        <a:spcBef>
          <a:spcPct val="0"/>
        </a:spcBef>
        <a:spcAft>
          <a:spcPct val="0"/>
        </a:spcAft>
        <a:defRPr sz="4000">
          <a:solidFill>
            <a:schemeClr val="tx2"/>
          </a:solidFill>
          <a:latin typeface="Arial" charset="0"/>
        </a:defRPr>
      </a:lvl4pPr>
      <a:lvl5pPr algn="l" rtl="0" eaLnBrk="0" fontAlgn="base" hangingPunct="0">
        <a:spcBef>
          <a:spcPct val="0"/>
        </a:spcBef>
        <a:spcAft>
          <a:spcPct val="0"/>
        </a:spcAft>
        <a:defRPr sz="4000">
          <a:solidFill>
            <a:schemeClr val="tx2"/>
          </a:solidFill>
          <a:latin typeface="Arial" charset="0"/>
        </a:defRPr>
      </a:lvl5pPr>
      <a:lvl6pPr marL="457200" algn="l" rtl="0" fontAlgn="base">
        <a:spcBef>
          <a:spcPct val="0"/>
        </a:spcBef>
        <a:spcAft>
          <a:spcPct val="0"/>
        </a:spcAft>
        <a:defRPr sz="4000">
          <a:solidFill>
            <a:schemeClr val="tx2"/>
          </a:solidFill>
          <a:latin typeface="Arial" charset="0"/>
        </a:defRPr>
      </a:lvl6pPr>
      <a:lvl7pPr marL="914400" algn="l" rtl="0" fontAlgn="base">
        <a:spcBef>
          <a:spcPct val="0"/>
        </a:spcBef>
        <a:spcAft>
          <a:spcPct val="0"/>
        </a:spcAft>
        <a:defRPr sz="4000">
          <a:solidFill>
            <a:schemeClr val="tx2"/>
          </a:solidFill>
          <a:latin typeface="Arial" charset="0"/>
        </a:defRPr>
      </a:lvl7pPr>
      <a:lvl8pPr marL="1371600" algn="l" rtl="0" fontAlgn="base">
        <a:spcBef>
          <a:spcPct val="0"/>
        </a:spcBef>
        <a:spcAft>
          <a:spcPct val="0"/>
        </a:spcAft>
        <a:defRPr sz="4000">
          <a:solidFill>
            <a:schemeClr val="tx2"/>
          </a:solidFill>
          <a:latin typeface="Arial" charset="0"/>
        </a:defRPr>
      </a:lvl8pPr>
      <a:lvl9pPr marL="1828800" algn="l" rtl="0" fontAlgn="base">
        <a:spcBef>
          <a:spcPct val="0"/>
        </a:spcBef>
        <a:spcAft>
          <a:spcPct val="0"/>
        </a:spcAft>
        <a:defRPr sz="40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3200">
          <a:solidFill>
            <a:schemeClr val="tx1"/>
          </a:solidFill>
          <a:latin typeface="+mn-lt"/>
        </a:defRPr>
      </a:lvl2pPr>
      <a:lvl3pPr marL="1143000" indent="-228600" algn="l" rtl="0" eaLnBrk="0" fontAlgn="base" hangingPunct="0">
        <a:spcBef>
          <a:spcPct val="20000"/>
        </a:spcBef>
        <a:spcAft>
          <a:spcPct val="0"/>
        </a:spcAft>
        <a:buChar char="•"/>
        <a:defRPr sz="3200">
          <a:solidFill>
            <a:schemeClr val="tx1"/>
          </a:solidFill>
          <a:latin typeface="+mn-lt"/>
        </a:defRPr>
      </a:lvl3pPr>
      <a:lvl4pPr marL="1600200" indent="-228600" algn="l" rtl="0" eaLnBrk="0" fontAlgn="base" hangingPunct="0">
        <a:spcBef>
          <a:spcPct val="20000"/>
        </a:spcBef>
        <a:spcAft>
          <a:spcPct val="0"/>
        </a:spcAft>
        <a:buChar char="–"/>
        <a:defRPr sz="3200">
          <a:solidFill>
            <a:schemeClr val="tx1"/>
          </a:solidFill>
          <a:latin typeface="+mn-lt"/>
        </a:defRPr>
      </a:lvl4pPr>
      <a:lvl5pPr marL="2057400" indent="-228600" algn="l" rtl="0" eaLnBrk="0" fontAlgn="base" hangingPunct="0">
        <a:spcBef>
          <a:spcPct val="20000"/>
        </a:spcBef>
        <a:spcAft>
          <a:spcPct val="0"/>
        </a:spcAft>
        <a:buChar char="»"/>
        <a:defRPr sz="3200">
          <a:solidFill>
            <a:schemeClr val="tx1"/>
          </a:solidFill>
          <a:latin typeface="+mn-lt"/>
        </a:defRPr>
      </a:lvl5pPr>
      <a:lvl6pPr marL="2514600" indent="-228600" algn="l" rtl="0" fontAlgn="base">
        <a:spcBef>
          <a:spcPct val="20000"/>
        </a:spcBef>
        <a:spcAft>
          <a:spcPct val="0"/>
        </a:spcAft>
        <a:buChar char="»"/>
        <a:defRPr sz="3200">
          <a:solidFill>
            <a:schemeClr val="tx1"/>
          </a:solidFill>
          <a:latin typeface="+mn-lt"/>
        </a:defRPr>
      </a:lvl6pPr>
      <a:lvl7pPr marL="2971800" indent="-228600" algn="l" rtl="0" fontAlgn="base">
        <a:spcBef>
          <a:spcPct val="20000"/>
        </a:spcBef>
        <a:spcAft>
          <a:spcPct val="0"/>
        </a:spcAft>
        <a:buChar char="»"/>
        <a:defRPr sz="3200">
          <a:solidFill>
            <a:schemeClr val="tx1"/>
          </a:solidFill>
          <a:latin typeface="+mn-lt"/>
        </a:defRPr>
      </a:lvl7pPr>
      <a:lvl8pPr marL="3429000" indent="-228600" algn="l" rtl="0" fontAlgn="base">
        <a:spcBef>
          <a:spcPct val="20000"/>
        </a:spcBef>
        <a:spcAft>
          <a:spcPct val="0"/>
        </a:spcAft>
        <a:buChar char="»"/>
        <a:defRPr sz="3200">
          <a:solidFill>
            <a:schemeClr val="tx1"/>
          </a:solidFill>
          <a:latin typeface="+mn-lt"/>
        </a:defRPr>
      </a:lvl8pPr>
      <a:lvl9pPr marL="3886200" indent="-228600" algn="l" rtl="0" fontAlgn="base">
        <a:spcBef>
          <a:spcPct val="20000"/>
        </a:spcBef>
        <a:spcAft>
          <a:spcPct val="0"/>
        </a:spcAft>
        <a:buChar char="»"/>
        <a:defRPr sz="32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5.emf"/><Relationship Id="rId4" Type="http://schemas.openxmlformats.org/officeDocument/2006/relationships/oleObject" Target="../embeddings/oleObject2.bin"/></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7" Type="http://schemas.openxmlformats.org/officeDocument/2006/relationships/image" Target="../media/image7.wmf"/><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oleObject" Target="../embeddings/oleObject4.bin"/><Relationship Id="rId5" Type="http://schemas.openxmlformats.org/officeDocument/2006/relationships/image" Target="../media/image6.emf"/><Relationship Id="rId4" Type="http://schemas.openxmlformats.org/officeDocument/2006/relationships/oleObject" Target="../embeddings/oleObject3.bin"/></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28.xml"/><Relationship Id="rId2" Type="http://schemas.openxmlformats.org/officeDocument/2006/relationships/slideLayout" Target="../slideLayouts/slideLayout12.xml"/><Relationship Id="rId1" Type="http://schemas.openxmlformats.org/officeDocument/2006/relationships/vmlDrawing" Target="../drawings/vmlDrawing4.vml"/><Relationship Id="rId5" Type="http://schemas.openxmlformats.org/officeDocument/2006/relationships/image" Target="../media/image8.emf"/><Relationship Id="rId4" Type="http://schemas.openxmlformats.org/officeDocument/2006/relationships/oleObject" Target="../embeddings/oleObject5.bin"/></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notesSlide" Target="../notesSlides/notesSlide34.xml"/><Relationship Id="rId2" Type="http://schemas.openxmlformats.org/officeDocument/2006/relationships/slideLayout" Target="../slideLayouts/slideLayout12.xml"/><Relationship Id="rId1" Type="http://schemas.openxmlformats.org/officeDocument/2006/relationships/vmlDrawing" Target="../drawings/vmlDrawing5.vml"/><Relationship Id="rId5" Type="http://schemas.openxmlformats.org/officeDocument/2006/relationships/image" Target="../media/image9.emf"/><Relationship Id="rId4" Type="http://schemas.openxmlformats.org/officeDocument/2006/relationships/oleObject" Target="../embeddings/oleObject6.bin"/></Relationships>
</file>

<file path=ppt/slides/_rels/slide35.xml.rels><?xml version="1.0" encoding="UTF-8" standalone="yes"?>
<Relationships xmlns="http://schemas.openxmlformats.org/package/2006/relationships"><Relationship Id="rId3" Type="http://schemas.openxmlformats.org/officeDocument/2006/relationships/notesSlide" Target="../notesSlides/notesSlide35.xml"/><Relationship Id="rId2" Type="http://schemas.openxmlformats.org/officeDocument/2006/relationships/slideLayout" Target="../slideLayouts/slideLayout12.xml"/><Relationship Id="rId1" Type="http://schemas.openxmlformats.org/officeDocument/2006/relationships/vmlDrawing" Target="../drawings/vmlDrawing6.vml"/><Relationship Id="rId5" Type="http://schemas.openxmlformats.org/officeDocument/2006/relationships/image" Target="../media/image10.emf"/><Relationship Id="rId4" Type="http://schemas.openxmlformats.org/officeDocument/2006/relationships/oleObject" Target="../embeddings/oleObject7.bin"/></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notesSlide" Target="../notesSlides/notesSlide44.xml"/><Relationship Id="rId2" Type="http://schemas.openxmlformats.org/officeDocument/2006/relationships/slideLayout" Target="../slideLayouts/slideLayout2.xml"/><Relationship Id="rId1" Type="http://schemas.openxmlformats.org/officeDocument/2006/relationships/vmlDrawing" Target="../drawings/vmlDrawing7.vml"/><Relationship Id="rId5" Type="http://schemas.openxmlformats.org/officeDocument/2006/relationships/image" Target="../media/image11.emf"/><Relationship Id="rId4" Type="http://schemas.openxmlformats.org/officeDocument/2006/relationships/oleObject" Target="../embeddings/oleObject8.bin"/></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notesSlide" Target="../notesSlides/notesSlide46.xml"/><Relationship Id="rId2" Type="http://schemas.openxmlformats.org/officeDocument/2006/relationships/slideLayout" Target="../slideLayouts/slideLayout12.xml"/><Relationship Id="rId1" Type="http://schemas.openxmlformats.org/officeDocument/2006/relationships/vmlDrawing" Target="../drawings/vmlDrawing8.vml"/><Relationship Id="rId5" Type="http://schemas.openxmlformats.org/officeDocument/2006/relationships/image" Target="../media/image9.emf"/><Relationship Id="rId4" Type="http://schemas.openxmlformats.org/officeDocument/2006/relationships/oleObject" Target="../embeddings/oleObject9.bin"/></Relationships>
</file>

<file path=ppt/slides/_rels/slide47.xml.rels><?xml version="1.0" encoding="UTF-8" standalone="yes"?>
<Relationships xmlns="http://schemas.openxmlformats.org/package/2006/relationships"><Relationship Id="rId3" Type="http://schemas.openxmlformats.org/officeDocument/2006/relationships/notesSlide" Target="../notesSlides/notesSlide47.xml"/><Relationship Id="rId2" Type="http://schemas.openxmlformats.org/officeDocument/2006/relationships/slideLayout" Target="../slideLayouts/slideLayout12.xml"/><Relationship Id="rId1" Type="http://schemas.openxmlformats.org/officeDocument/2006/relationships/vmlDrawing" Target="../drawings/vmlDrawing9.vml"/><Relationship Id="rId5" Type="http://schemas.openxmlformats.org/officeDocument/2006/relationships/image" Target="../media/image10.emf"/><Relationship Id="rId4" Type="http://schemas.openxmlformats.org/officeDocument/2006/relationships/oleObject" Target="../embeddings/oleObject10.bin"/></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notesSlide" Target="../notesSlides/notesSlide49.xml"/><Relationship Id="rId2" Type="http://schemas.openxmlformats.org/officeDocument/2006/relationships/slideLayout" Target="../slideLayouts/slideLayout12.xml"/><Relationship Id="rId1" Type="http://schemas.openxmlformats.org/officeDocument/2006/relationships/vmlDrawing" Target="../drawings/vmlDrawing10.vml"/><Relationship Id="rId5" Type="http://schemas.openxmlformats.org/officeDocument/2006/relationships/image" Target="../media/image9.emf"/><Relationship Id="rId4" Type="http://schemas.openxmlformats.org/officeDocument/2006/relationships/oleObject" Target="../embeddings/oleObject11.bin"/></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5.xml"/><Relationship Id="rId1" Type="http://schemas.openxmlformats.org/officeDocument/2006/relationships/slideLayout" Target="../slideLayouts/slideLayout12.xml"/><Relationship Id="rId4" Type="http://schemas.openxmlformats.org/officeDocument/2006/relationships/image" Target="../media/image2.jpeg"/></Relationships>
</file>

<file path=ppt/slides/_rels/slide50.xml.rels><?xml version="1.0" encoding="UTF-8" standalone="yes"?>
<Relationships xmlns="http://schemas.openxmlformats.org/package/2006/relationships"><Relationship Id="rId3" Type="http://schemas.openxmlformats.org/officeDocument/2006/relationships/notesSlide" Target="../notesSlides/notesSlide50.xml"/><Relationship Id="rId2" Type="http://schemas.openxmlformats.org/officeDocument/2006/relationships/slideLayout" Target="../slideLayouts/slideLayout12.xml"/><Relationship Id="rId1" Type="http://schemas.openxmlformats.org/officeDocument/2006/relationships/vmlDrawing" Target="../drawings/vmlDrawing11.vml"/><Relationship Id="rId5" Type="http://schemas.openxmlformats.org/officeDocument/2006/relationships/image" Target="../media/image10.emf"/><Relationship Id="rId4" Type="http://schemas.openxmlformats.org/officeDocument/2006/relationships/oleObject" Target="../embeddings/oleObject12.bin"/></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notesSlide" Target="../notesSlides/notesSlide52.xml"/><Relationship Id="rId2" Type="http://schemas.openxmlformats.org/officeDocument/2006/relationships/slideLayout" Target="../slideLayouts/slideLayout12.xml"/><Relationship Id="rId1" Type="http://schemas.openxmlformats.org/officeDocument/2006/relationships/vmlDrawing" Target="../drawings/vmlDrawing12.vml"/><Relationship Id="rId6" Type="http://schemas.openxmlformats.org/officeDocument/2006/relationships/image" Target="../media/image12.jpeg"/><Relationship Id="rId5" Type="http://schemas.openxmlformats.org/officeDocument/2006/relationships/image" Target="../media/image6.emf"/><Relationship Id="rId4" Type="http://schemas.openxmlformats.org/officeDocument/2006/relationships/oleObject" Target="../embeddings/oleObject13.bin"/></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3" Type="http://schemas.openxmlformats.org/officeDocument/2006/relationships/notesSlide" Target="../notesSlides/notesSlide59.xml"/><Relationship Id="rId2" Type="http://schemas.openxmlformats.org/officeDocument/2006/relationships/slideLayout" Target="../slideLayouts/slideLayout12.xml"/><Relationship Id="rId1" Type="http://schemas.openxmlformats.org/officeDocument/2006/relationships/vmlDrawing" Target="../drawings/vmlDrawing13.vml"/><Relationship Id="rId5" Type="http://schemas.openxmlformats.org/officeDocument/2006/relationships/image" Target="../media/image10.emf"/><Relationship Id="rId4" Type="http://schemas.openxmlformats.org/officeDocument/2006/relationships/oleObject" Target="../embeddings/oleObject14.bin"/></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3" Type="http://schemas.openxmlformats.org/officeDocument/2006/relationships/notesSlide" Target="../notesSlides/notesSlide64.xml"/><Relationship Id="rId2" Type="http://schemas.openxmlformats.org/officeDocument/2006/relationships/slideLayout" Target="../slideLayouts/slideLayout12.xml"/><Relationship Id="rId1" Type="http://schemas.openxmlformats.org/officeDocument/2006/relationships/vmlDrawing" Target="../drawings/vmlDrawing14.vml"/><Relationship Id="rId5" Type="http://schemas.openxmlformats.org/officeDocument/2006/relationships/image" Target="../media/image13.emf"/><Relationship Id="rId4" Type="http://schemas.openxmlformats.org/officeDocument/2006/relationships/oleObject" Target="../embeddings/oleObject15.bin"/></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2.xml"/><Relationship Id="rId1" Type="http://schemas.openxmlformats.org/officeDocument/2006/relationships/vmlDrawing" Target="../drawings/vmlDrawing1.vml"/><Relationship Id="rId6" Type="http://schemas.openxmlformats.org/officeDocument/2006/relationships/image" Target="../media/image2.jpeg"/><Relationship Id="rId5" Type="http://schemas.openxmlformats.org/officeDocument/2006/relationships/image" Target="../media/image3.emf"/><Relationship Id="rId4" Type="http://schemas.openxmlformats.org/officeDocument/2006/relationships/oleObject" Target="../embeddings/oleObject1.bin"/></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FFCFFB92-B800-4AAC-9F9B-BB9AB1DE159E}" type="slidenum">
              <a:rPr lang="en-CA"/>
              <a:pPr>
                <a:defRPr/>
              </a:pPr>
              <a:t>1</a:t>
            </a:fld>
            <a:endParaRPr lang="en-CA"/>
          </a:p>
        </p:txBody>
      </p:sp>
      <p:sp>
        <p:nvSpPr>
          <p:cNvPr id="27651" name="Rectangle 2"/>
          <p:cNvSpPr>
            <a:spLocks noChangeArrowheads="1"/>
          </p:cNvSpPr>
          <p:nvPr/>
        </p:nvSpPr>
        <p:spPr bwMode="auto">
          <a:xfrm>
            <a:off x="8534400" y="6477000"/>
            <a:ext cx="381000" cy="228600"/>
          </a:xfrm>
          <a:prstGeom prst="rect">
            <a:avLst/>
          </a:prstGeom>
          <a:noFill/>
          <a:ln w="12700">
            <a:noFill/>
            <a:miter lim="800000"/>
            <a:headEnd/>
            <a:tailEnd/>
          </a:ln>
        </p:spPr>
        <p:txBody>
          <a:bodyPr wrap="none" anchor="ctr"/>
          <a:lstStyle/>
          <a:p>
            <a:endParaRPr lang="en-US"/>
          </a:p>
        </p:txBody>
      </p:sp>
      <p:sp>
        <p:nvSpPr>
          <p:cNvPr id="27652" name="Rectangle 3"/>
          <p:cNvSpPr>
            <a:spLocks noGrp="1" noChangeArrowheads="1"/>
          </p:cNvSpPr>
          <p:nvPr>
            <p:ph type="title"/>
          </p:nvPr>
        </p:nvSpPr>
        <p:spPr>
          <a:xfrm>
            <a:off x="0" y="76200"/>
            <a:ext cx="9144000" cy="1143000"/>
          </a:xfrm>
          <a:noFill/>
        </p:spPr>
        <p:txBody>
          <a:bodyPr lIns="90487" tIns="44450" rIns="90487" bIns="44450"/>
          <a:lstStyle/>
          <a:p>
            <a:pPr algn="ctr" eaLnBrk="1" hangingPunct="1"/>
            <a:r>
              <a:rPr lang="en-US" sz="3600"/>
              <a:t>2. </a:t>
            </a:r>
            <a:r>
              <a:rPr lang="en-US" sz="4400"/>
              <a:t>Economic Applications of Single-Variable Calculus</a:t>
            </a:r>
          </a:p>
        </p:txBody>
      </p:sp>
      <p:sp>
        <p:nvSpPr>
          <p:cNvPr id="41988" name="Rectangle 4"/>
          <p:cNvSpPr>
            <a:spLocks noGrp="1" noChangeArrowheads="1"/>
          </p:cNvSpPr>
          <p:nvPr>
            <p:ph type="body" idx="1"/>
          </p:nvPr>
        </p:nvSpPr>
        <p:spPr>
          <a:xfrm>
            <a:off x="228600" y="2590800"/>
            <a:ext cx="8915400" cy="3810000"/>
          </a:xfrm>
          <a:noFill/>
        </p:spPr>
        <p:txBody>
          <a:bodyPr lIns="90487" tIns="44450" rIns="90487" bIns="44450"/>
          <a:lstStyle/>
          <a:p>
            <a:pPr eaLnBrk="1" hangingPunct="1"/>
            <a:r>
              <a:rPr lang="en-US" sz="4600">
                <a:solidFill>
                  <a:srgbClr val="CCECFF"/>
                </a:solidFill>
              </a:rPr>
              <a:t>Derivative Origins</a:t>
            </a:r>
          </a:p>
          <a:p>
            <a:pPr eaLnBrk="1" hangingPunct="1"/>
            <a:r>
              <a:rPr lang="en-US" sz="4600">
                <a:solidFill>
                  <a:srgbClr val="CCECFF"/>
                </a:solidFill>
              </a:rPr>
              <a:t>Single Variable Derivatives</a:t>
            </a:r>
          </a:p>
          <a:p>
            <a:pPr eaLnBrk="1" hangingPunct="1"/>
            <a:r>
              <a:rPr lang="en-US" sz="4600">
                <a:solidFill>
                  <a:srgbClr val="CCECFF"/>
                </a:solidFill>
              </a:rPr>
              <a:t>Economic uses of Derivatives</a:t>
            </a:r>
            <a:endParaRPr lang="en-US" sz="4600"/>
          </a:p>
        </p:txBody>
      </p:sp>
    </p:spTree>
  </p:cSld>
  <p:clrMapOvr>
    <a:masterClrMapping/>
  </p:clrMapOvr>
  <p:transition spd="med">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1988">
                                            <p:txEl>
                                              <p:pRg st="0" end="0"/>
                                            </p:txEl>
                                          </p:spTgt>
                                        </p:tgtEl>
                                        <p:attrNameLst>
                                          <p:attrName>style.visibility</p:attrName>
                                        </p:attrNameLst>
                                      </p:cBhvr>
                                      <p:to>
                                        <p:strVal val="visible"/>
                                      </p:to>
                                    </p:set>
                                    <p:anim calcmode="lin" valueType="num">
                                      <p:cBhvr additive="base">
                                        <p:cTn id="7" dur="500" fill="hold"/>
                                        <p:tgtEl>
                                          <p:spTgt spid="41988">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1988">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1988">
                                            <p:txEl>
                                              <p:pRg st="1" end="1"/>
                                            </p:txEl>
                                          </p:spTgt>
                                        </p:tgtEl>
                                        <p:attrNameLst>
                                          <p:attrName>style.visibility</p:attrName>
                                        </p:attrNameLst>
                                      </p:cBhvr>
                                      <p:to>
                                        <p:strVal val="visible"/>
                                      </p:to>
                                    </p:set>
                                    <p:anim calcmode="lin" valueType="num">
                                      <p:cBhvr additive="base">
                                        <p:cTn id="13" dur="500" fill="hold"/>
                                        <p:tgtEl>
                                          <p:spTgt spid="41988">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1988">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1988">
                                            <p:txEl>
                                              <p:pRg st="2" end="2"/>
                                            </p:txEl>
                                          </p:spTgt>
                                        </p:tgtEl>
                                        <p:attrNameLst>
                                          <p:attrName>style.visibility</p:attrName>
                                        </p:attrNameLst>
                                      </p:cBhvr>
                                      <p:to>
                                        <p:strVal val="visible"/>
                                      </p:to>
                                    </p:set>
                                    <p:anim calcmode="lin" valueType="num">
                                      <p:cBhvr additive="base">
                                        <p:cTn id="19" dur="500" fill="hold"/>
                                        <p:tgtEl>
                                          <p:spTgt spid="41988">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1988">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8"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 name="Slide Number Placeholder 6"/>
          <p:cNvSpPr>
            <a:spLocks noGrp="1"/>
          </p:cNvSpPr>
          <p:nvPr>
            <p:ph type="sldNum" sz="quarter" idx="12"/>
          </p:nvPr>
        </p:nvSpPr>
        <p:spPr/>
        <p:txBody>
          <a:bodyPr/>
          <a:lstStyle/>
          <a:p>
            <a:pPr>
              <a:defRPr/>
            </a:pPr>
            <a:fld id="{E2A9BE3D-84E8-4B18-A47C-EC1A1FD6D0DB}" type="slidenum">
              <a:rPr lang="en-CA"/>
              <a:pPr>
                <a:defRPr/>
              </a:pPr>
              <a:t>10</a:t>
            </a:fld>
            <a:endParaRPr lang="en-CA"/>
          </a:p>
        </p:txBody>
      </p:sp>
      <p:sp>
        <p:nvSpPr>
          <p:cNvPr id="34819" name="Rectangle 2"/>
          <p:cNvSpPr>
            <a:spLocks noChangeArrowheads="1"/>
          </p:cNvSpPr>
          <p:nvPr/>
        </p:nvSpPr>
        <p:spPr bwMode="auto">
          <a:xfrm>
            <a:off x="8534400" y="6477000"/>
            <a:ext cx="381000" cy="228600"/>
          </a:xfrm>
          <a:prstGeom prst="rect">
            <a:avLst/>
          </a:prstGeom>
          <a:noFill/>
          <a:ln w="12700">
            <a:noFill/>
            <a:miter lim="800000"/>
            <a:headEnd/>
            <a:tailEnd/>
          </a:ln>
        </p:spPr>
        <p:txBody>
          <a:bodyPr wrap="none" anchor="ctr"/>
          <a:lstStyle/>
          <a:p>
            <a:endParaRPr lang="en-US"/>
          </a:p>
        </p:txBody>
      </p:sp>
      <p:sp>
        <p:nvSpPr>
          <p:cNvPr id="34820" name="Rectangle 3"/>
          <p:cNvSpPr>
            <a:spLocks noGrp="1" noChangeArrowheads="1"/>
          </p:cNvSpPr>
          <p:nvPr>
            <p:ph type="title"/>
          </p:nvPr>
        </p:nvSpPr>
        <p:spPr>
          <a:noFill/>
        </p:spPr>
        <p:txBody>
          <a:bodyPr lIns="90487" tIns="44450" rIns="90487" bIns="44450"/>
          <a:lstStyle/>
          <a:p>
            <a:pPr algn="ctr" eaLnBrk="1" hangingPunct="1"/>
            <a:r>
              <a:rPr lang="en-US" sz="3600"/>
              <a:t>Function:</a:t>
            </a:r>
            <a:endParaRPr lang="en-US" sz="4400"/>
          </a:p>
        </p:txBody>
      </p:sp>
      <p:sp>
        <p:nvSpPr>
          <p:cNvPr id="34821" name="Rectangle 4"/>
          <p:cNvSpPr>
            <a:spLocks noGrp="1" noChangeArrowheads="1"/>
          </p:cNvSpPr>
          <p:nvPr>
            <p:ph type="body" sz="half" idx="1"/>
          </p:nvPr>
        </p:nvSpPr>
        <p:spPr>
          <a:noFill/>
        </p:spPr>
        <p:txBody>
          <a:bodyPr lIns="90487" tIns="44450" rIns="90487" bIns="44450"/>
          <a:lstStyle/>
          <a:p>
            <a:pPr marL="609600" indent="-609600" eaLnBrk="1" hangingPunct="1">
              <a:buFontTx/>
              <a:buNone/>
            </a:pPr>
            <a:endParaRPr lang="en-US" sz="1000"/>
          </a:p>
          <a:p>
            <a:pPr marL="609600" indent="-609600" eaLnBrk="1" hangingPunct="1">
              <a:buFontTx/>
              <a:buNone/>
            </a:pPr>
            <a:endParaRPr lang="en-US"/>
          </a:p>
        </p:txBody>
      </p:sp>
      <p:sp>
        <p:nvSpPr>
          <p:cNvPr id="34822" name="Line 7"/>
          <p:cNvSpPr>
            <a:spLocks noChangeShapeType="1"/>
          </p:cNvSpPr>
          <p:nvPr/>
        </p:nvSpPr>
        <p:spPr bwMode="auto">
          <a:xfrm>
            <a:off x="3352800" y="3200400"/>
            <a:ext cx="0" cy="1295400"/>
          </a:xfrm>
          <a:prstGeom prst="line">
            <a:avLst/>
          </a:prstGeom>
          <a:noFill/>
          <a:ln w="38100">
            <a:solidFill>
              <a:srgbClr val="800000"/>
            </a:solidFill>
            <a:round/>
            <a:headEnd/>
            <a:tailEnd type="triangle" w="lg" len="lg"/>
          </a:ln>
        </p:spPr>
        <p:txBody>
          <a:bodyPr/>
          <a:lstStyle/>
          <a:p>
            <a:endParaRPr lang="en-CA"/>
          </a:p>
        </p:txBody>
      </p:sp>
      <p:sp>
        <p:nvSpPr>
          <p:cNvPr id="34823" name="Line 8"/>
          <p:cNvSpPr>
            <a:spLocks noChangeShapeType="1"/>
          </p:cNvSpPr>
          <p:nvPr/>
        </p:nvSpPr>
        <p:spPr bwMode="auto">
          <a:xfrm flipH="1">
            <a:off x="2362200" y="4419600"/>
            <a:ext cx="914400" cy="0"/>
          </a:xfrm>
          <a:prstGeom prst="line">
            <a:avLst/>
          </a:prstGeom>
          <a:noFill/>
          <a:ln w="38100">
            <a:solidFill>
              <a:srgbClr val="800000"/>
            </a:solidFill>
            <a:round/>
            <a:headEnd/>
            <a:tailEnd type="triangle" w="lg" len="lg"/>
          </a:ln>
        </p:spPr>
        <p:txBody>
          <a:bodyPr/>
          <a:lstStyle/>
          <a:p>
            <a:endParaRPr lang="en-CA"/>
          </a:p>
        </p:txBody>
      </p:sp>
      <p:sp>
        <p:nvSpPr>
          <p:cNvPr id="34824" name="Text Box 9"/>
          <p:cNvSpPr txBox="1">
            <a:spLocks noChangeArrowheads="1"/>
          </p:cNvSpPr>
          <p:nvPr/>
        </p:nvSpPr>
        <p:spPr bwMode="auto">
          <a:xfrm>
            <a:off x="2590800" y="2514600"/>
            <a:ext cx="2057400" cy="457200"/>
          </a:xfrm>
          <a:prstGeom prst="rect">
            <a:avLst/>
          </a:prstGeom>
          <a:noFill/>
          <a:ln w="9525">
            <a:noFill/>
            <a:miter lim="800000"/>
            <a:headEnd/>
            <a:tailEnd/>
          </a:ln>
        </p:spPr>
        <p:txBody>
          <a:bodyPr>
            <a:spAutoFit/>
          </a:bodyPr>
          <a:lstStyle/>
          <a:p>
            <a:pPr>
              <a:spcBef>
                <a:spcPct val="50000"/>
              </a:spcBef>
            </a:pPr>
            <a:r>
              <a:rPr lang="en-US">
                <a:solidFill>
                  <a:srgbClr val="FF3300"/>
                </a:solidFill>
              </a:rPr>
              <a:t>Each X</a:t>
            </a:r>
          </a:p>
        </p:txBody>
      </p:sp>
      <p:sp>
        <p:nvSpPr>
          <p:cNvPr id="34825" name="Text Box 10"/>
          <p:cNvSpPr txBox="1">
            <a:spLocks noChangeArrowheads="1"/>
          </p:cNvSpPr>
          <p:nvPr/>
        </p:nvSpPr>
        <p:spPr bwMode="auto">
          <a:xfrm>
            <a:off x="3505200" y="3886200"/>
            <a:ext cx="1371600" cy="457200"/>
          </a:xfrm>
          <a:prstGeom prst="rect">
            <a:avLst/>
          </a:prstGeom>
          <a:noFill/>
          <a:ln w="9525">
            <a:noFill/>
            <a:miter lim="800000"/>
            <a:headEnd/>
            <a:tailEnd/>
          </a:ln>
        </p:spPr>
        <p:txBody>
          <a:bodyPr>
            <a:spAutoFit/>
          </a:bodyPr>
          <a:lstStyle/>
          <a:p>
            <a:pPr>
              <a:spcBef>
                <a:spcPct val="50000"/>
              </a:spcBef>
            </a:pPr>
            <a:r>
              <a:rPr lang="en-US">
                <a:solidFill>
                  <a:srgbClr val="FF3300"/>
                </a:solidFill>
              </a:rPr>
              <a:t>Has 1 Y</a:t>
            </a:r>
          </a:p>
        </p:txBody>
      </p:sp>
      <p:grpSp>
        <p:nvGrpSpPr>
          <p:cNvPr id="34826" name="Group 12"/>
          <p:cNvGrpSpPr>
            <a:grpSpLocks noChangeAspect="1"/>
          </p:cNvGrpSpPr>
          <p:nvPr/>
        </p:nvGrpSpPr>
        <p:grpSpPr bwMode="auto">
          <a:xfrm>
            <a:off x="1219200" y="1752600"/>
            <a:ext cx="6819900" cy="4900613"/>
            <a:chOff x="768" y="1104"/>
            <a:chExt cx="4296" cy="3087"/>
          </a:xfrm>
        </p:grpSpPr>
        <p:sp>
          <p:nvSpPr>
            <p:cNvPr id="34827" name="AutoShape 11"/>
            <p:cNvSpPr>
              <a:spLocks noChangeAspect="1" noChangeArrowheads="1" noTextEdit="1"/>
            </p:cNvSpPr>
            <p:nvPr/>
          </p:nvSpPr>
          <p:spPr bwMode="auto">
            <a:xfrm>
              <a:off x="768" y="1104"/>
              <a:ext cx="4296" cy="3087"/>
            </a:xfrm>
            <a:prstGeom prst="rect">
              <a:avLst/>
            </a:prstGeom>
            <a:noFill/>
            <a:ln w="9525">
              <a:noFill/>
              <a:miter lim="800000"/>
              <a:headEnd/>
              <a:tailEnd/>
            </a:ln>
          </p:spPr>
          <p:txBody>
            <a:bodyPr/>
            <a:lstStyle/>
            <a:p>
              <a:endParaRPr lang="en-CA"/>
            </a:p>
          </p:txBody>
        </p:sp>
        <p:sp>
          <p:nvSpPr>
            <p:cNvPr id="34828" name="Rectangle 13"/>
            <p:cNvSpPr>
              <a:spLocks noChangeArrowheads="1"/>
            </p:cNvSpPr>
            <p:nvPr/>
          </p:nvSpPr>
          <p:spPr bwMode="auto">
            <a:xfrm>
              <a:off x="824" y="1160"/>
              <a:ext cx="4173" cy="2975"/>
            </a:xfrm>
            <a:prstGeom prst="rect">
              <a:avLst/>
            </a:prstGeom>
            <a:solidFill>
              <a:srgbClr val="FFFFFF"/>
            </a:solidFill>
            <a:ln w="0">
              <a:solidFill>
                <a:srgbClr val="000000"/>
              </a:solidFill>
              <a:miter lim="800000"/>
              <a:headEnd/>
              <a:tailEnd/>
            </a:ln>
          </p:spPr>
          <p:txBody>
            <a:bodyPr/>
            <a:lstStyle/>
            <a:p>
              <a:endParaRPr lang="en-US"/>
            </a:p>
          </p:txBody>
        </p:sp>
        <p:sp>
          <p:nvSpPr>
            <p:cNvPr id="34829" name="Rectangle 14"/>
            <p:cNvSpPr>
              <a:spLocks noChangeArrowheads="1"/>
            </p:cNvSpPr>
            <p:nvPr/>
          </p:nvSpPr>
          <p:spPr bwMode="auto">
            <a:xfrm>
              <a:off x="1445" y="2048"/>
              <a:ext cx="2909" cy="1599"/>
            </a:xfrm>
            <a:prstGeom prst="rect">
              <a:avLst/>
            </a:prstGeom>
            <a:solidFill>
              <a:srgbClr val="C0C0C0"/>
            </a:solidFill>
            <a:ln w="9525">
              <a:noFill/>
              <a:miter lim="800000"/>
              <a:headEnd/>
              <a:tailEnd/>
            </a:ln>
          </p:spPr>
          <p:txBody>
            <a:bodyPr/>
            <a:lstStyle/>
            <a:p>
              <a:endParaRPr lang="en-US"/>
            </a:p>
          </p:txBody>
        </p:sp>
        <p:sp>
          <p:nvSpPr>
            <p:cNvPr id="34830" name="Line 15"/>
            <p:cNvSpPr>
              <a:spLocks noChangeShapeType="1"/>
            </p:cNvSpPr>
            <p:nvPr/>
          </p:nvSpPr>
          <p:spPr bwMode="auto">
            <a:xfrm>
              <a:off x="1445" y="3647"/>
              <a:ext cx="2909" cy="1"/>
            </a:xfrm>
            <a:prstGeom prst="line">
              <a:avLst/>
            </a:prstGeom>
            <a:noFill/>
            <a:ln w="0">
              <a:solidFill>
                <a:srgbClr val="000000"/>
              </a:solidFill>
              <a:round/>
              <a:headEnd/>
              <a:tailEnd/>
            </a:ln>
          </p:spPr>
          <p:txBody>
            <a:bodyPr/>
            <a:lstStyle/>
            <a:p>
              <a:endParaRPr lang="en-CA"/>
            </a:p>
          </p:txBody>
        </p:sp>
        <p:sp>
          <p:nvSpPr>
            <p:cNvPr id="34831" name="Line 16"/>
            <p:cNvSpPr>
              <a:spLocks noChangeShapeType="1"/>
            </p:cNvSpPr>
            <p:nvPr/>
          </p:nvSpPr>
          <p:spPr bwMode="auto">
            <a:xfrm>
              <a:off x="1445" y="3447"/>
              <a:ext cx="2909" cy="1"/>
            </a:xfrm>
            <a:prstGeom prst="line">
              <a:avLst/>
            </a:prstGeom>
            <a:noFill/>
            <a:ln w="0">
              <a:solidFill>
                <a:srgbClr val="000000"/>
              </a:solidFill>
              <a:round/>
              <a:headEnd/>
              <a:tailEnd/>
            </a:ln>
          </p:spPr>
          <p:txBody>
            <a:bodyPr/>
            <a:lstStyle/>
            <a:p>
              <a:endParaRPr lang="en-CA"/>
            </a:p>
          </p:txBody>
        </p:sp>
        <p:sp>
          <p:nvSpPr>
            <p:cNvPr id="34832" name="Line 17"/>
            <p:cNvSpPr>
              <a:spLocks noChangeShapeType="1"/>
            </p:cNvSpPr>
            <p:nvPr/>
          </p:nvSpPr>
          <p:spPr bwMode="auto">
            <a:xfrm>
              <a:off x="1445" y="3247"/>
              <a:ext cx="2909" cy="1"/>
            </a:xfrm>
            <a:prstGeom prst="line">
              <a:avLst/>
            </a:prstGeom>
            <a:noFill/>
            <a:ln w="0">
              <a:solidFill>
                <a:srgbClr val="000000"/>
              </a:solidFill>
              <a:round/>
              <a:headEnd/>
              <a:tailEnd/>
            </a:ln>
          </p:spPr>
          <p:txBody>
            <a:bodyPr/>
            <a:lstStyle/>
            <a:p>
              <a:endParaRPr lang="en-CA"/>
            </a:p>
          </p:txBody>
        </p:sp>
        <p:sp>
          <p:nvSpPr>
            <p:cNvPr id="34833" name="Line 18"/>
            <p:cNvSpPr>
              <a:spLocks noChangeShapeType="1"/>
            </p:cNvSpPr>
            <p:nvPr/>
          </p:nvSpPr>
          <p:spPr bwMode="auto">
            <a:xfrm>
              <a:off x="1445" y="3047"/>
              <a:ext cx="2909" cy="1"/>
            </a:xfrm>
            <a:prstGeom prst="line">
              <a:avLst/>
            </a:prstGeom>
            <a:noFill/>
            <a:ln w="0">
              <a:solidFill>
                <a:srgbClr val="000000"/>
              </a:solidFill>
              <a:round/>
              <a:headEnd/>
              <a:tailEnd/>
            </a:ln>
          </p:spPr>
          <p:txBody>
            <a:bodyPr/>
            <a:lstStyle/>
            <a:p>
              <a:endParaRPr lang="en-CA"/>
            </a:p>
          </p:txBody>
        </p:sp>
        <p:sp>
          <p:nvSpPr>
            <p:cNvPr id="34834" name="Line 19"/>
            <p:cNvSpPr>
              <a:spLocks noChangeShapeType="1"/>
            </p:cNvSpPr>
            <p:nvPr/>
          </p:nvSpPr>
          <p:spPr bwMode="auto">
            <a:xfrm>
              <a:off x="1445" y="2647"/>
              <a:ext cx="2909" cy="1"/>
            </a:xfrm>
            <a:prstGeom prst="line">
              <a:avLst/>
            </a:prstGeom>
            <a:noFill/>
            <a:ln w="0">
              <a:solidFill>
                <a:srgbClr val="000000"/>
              </a:solidFill>
              <a:round/>
              <a:headEnd/>
              <a:tailEnd/>
            </a:ln>
          </p:spPr>
          <p:txBody>
            <a:bodyPr/>
            <a:lstStyle/>
            <a:p>
              <a:endParaRPr lang="en-CA"/>
            </a:p>
          </p:txBody>
        </p:sp>
        <p:sp>
          <p:nvSpPr>
            <p:cNvPr id="34835" name="Line 20"/>
            <p:cNvSpPr>
              <a:spLocks noChangeShapeType="1"/>
            </p:cNvSpPr>
            <p:nvPr/>
          </p:nvSpPr>
          <p:spPr bwMode="auto">
            <a:xfrm>
              <a:off x="1445" y="2448"/>
              <a:ext cx="2909" cy="1"/>
            </a:xfrm>
            <a:prstGeom prst="line">
              <a:avLst/>
            </a:prstGeom>
            <a:noFill/>
            <a:ln w="0">
              <a:solidFill>
                <a:srgbClr val="000000"/>
              </a:solidFill>
              <a:round/>
              <a:headEnd/>
              <a:tailEnd/>
            </a:ln>
          </p:spPr>
          <p:txBody>
            <a:bodyPr/>
            <a:lstStyle/>
            <a:p>
              <a:endParaRPr lang="en-CA"/>
            </a:p>
          </p:txBody>
        </p:sp>
        <p:sp>
          <p:nvSpPr>
            <p:cNvPr id="34836" name="Line 21"/>
            <p:cNvSpPr>
              <a:spLocks noChangeShapeType="1"/>
            </p:cNvSpPr>
            <p:nvPr/>
          </p:nvSpPr>
          <p:spPr bwMode="auto">
            <a:xfrm>
              <a:off x="1445" y="2248"/>
              <a:ext cx="2909" cy="1"/>
            </a:xfrm>
            <a:prstGeom prst="line">
              <a:avLst/>
            </a:prstGeom>
            <a:noFill/>
            <a:ln w="0">
              <a:solidFill>
                <a:srgbClr val="000000"/>
              </a:solidFill>
              <a:round/>
              <a:headEnd/>
              <a:tailEnd/>
            </a:ln>
          </p:spPr>
          <p:txBody>
            <a:bodyPr/>
            <a:lstStyle/>
            <a:p>
              <a:endParaRPr lang="en-CA"/>
            </a:p>
          </p:txBody>
        </p:sp>
        <p:sp>
          <p:nvSpPr>
            <p:cNvPr id="34837" name="Line 22"/>
            <p:cNvSpPr>
              <a:spLocks noChangeShapeType="1"/>
            </p:cNvSpPr>
            <p:nvPr/>
          </p:nvSpPr>
          <p:spPr bwMode="auto">
            <a:xfrm>
              <a:off x="1445" y="2048"/>
              <a:ext cx="2909" cy="1"/>
            </a:xfrm>
            <a:prstGeom prst="line">
              <a:avLst/>
            </a:prstGeom>
            <a:noFill/>
            <a:ln w="0">
              <a:solidFill>
                <a:srgbClr val="000000"/>
              </a:solidFill>
              <a:round/>
              <a:headEnd/>
              <a:tailEnd/>
            </a:ln>
          </p:spPr>
          <p:txBody>
            <a:bodyPr/>
            <a:lstStyle/>
            <a:p>
              <a:endParaRPr lang="en-CA"/>
            </a:p>
          </p:txBody>
        </p:sp>
        <p:sp>
          <p:nvSpPr>
            <p:cNvPr id="34838" name="Rectangle 23"/>
            <p:cNvSpPr>
              <a:spLocks noChangeArrowheads="1"/>
            </p:cNvSpPr>
            <p:nvPr/>
          </p:nvSpPr>
          <p:spPr bwMode="auto">
            <a:xfrm>
              <a:off x="1445" y="2048"/>
              <a:ext cx="2909" cy="1599"/>
            </a:xfrm>
            <a:prstGeom prst="rect">
              <a:avLst/>
            </a:prstGeom>
            <a:noFill/>
            <a:ln w="17463">
              <a:solidFill>
                <a:srgbClr val="808080"/>
              </a:solidFill>
              <a:miter lim="800000"/>
              <a:headEnd/>
              <a:tailEnd/>
            </a:ln>
          </p:spPr>
          <p:txBody>
            <a:bodyPr/>
            <a:lstStyle/>
            <a:p>
              <a:endParaRPr lang="en-US"/>
            </a:p>
          </p:txBody>
        </p:sp>
        <p:sp>
          <p:nvSpPr>
            <p:cNvPr id="34839" name="Line 24"/>
            <p:cNvSpPr>
              <a:spLocks noChangeShapeType="1"/>
            </p:cNvSpPr>
            <p:nvPr/>
          </p:nvSpPr>
          <p:spPr bwMode="auto">
            <a:xfrm>
              <a:off x="1445" y="2048"/>
              <a:ext cx="1" cy="1599"/>
            </a:xfrm>
            <a:prstGeom prst="line">
              <a:avLst/>
            </a:prstGeom>
            <a:noFill/>
            <a:ln w="0">
              <a:solidFill>
                <a:srgbClr val="000000"/>
              </a:solidFill>
              <a:round/>
              <a:headEnd/>
              <a:tailEnd/>
            </a:ln>
          </p:spPr>
          <p:txBody>
            <a:bodyPr/>
            <a:lstStyle/>
            <a:p>
              <a:endParaRPr lang="en-CA"/>
            </a:p>
          </p:txBody>
        </p:sp>
        <p:sp>
          <p:nvSpPr>
            <p:cNvPr id="34840" name="Line 25"/>
            <p:cNvSpPr>
              <a:spLocks noChangeShapeType="1"/>
            </p:cNvSpPr>
            <p:nvPr/>
          </p:nvSpPr>
          <p:spPr bwMode="auto">
            <a:xfrm>
              <a:off x="1401" y="3647"/>
              <a:ext cx="44" cy="1"/>
            </a:xfrm>
            <a:prstGeom prst="line">
              <a:avLst/>
            </a:prstGeom>
            <a:noFill/>
            <a:ln w="0">
              <a:solidFill>
                <a:srgbClr val="000000"/>
              </a:solidFill>
              <a:round/>
              <a:headEnd/>
              <a:tailEnd/>
            </a:ln>
          </p:spPr>
          <p:txBody>
            <a:bodyPr/>
            <a:lstStyle/>
            <a:p>
              <a:endParaRPr lang="en-CA"/>
            </a:p>
          </p:txBody>
        </p:sp>
        <p:sp>
          <p:nvSpPr>
            <p:cNvPr id="34841" name="Line 26"/>
            <p:cNvSpPr>
              <a:spLocks noChangeShapeType="1"/>
            </p:cNvSpPr>
            <p:nvPr/>
          </p:nvSpPr>
          <p:spPr bwMode="auto">
            <a:xfrm>
              <a:off x="1401" y="3447"/>
              <a:ext cx="44" cy="1"/>
            </a:xfrm>
            <a:prstGeom prst="line">
              <a:avLst/>
            </a:prstGeom>
            <a:noFill/>
            <a:ln w="0">
              <a:solidFill>
                <a:srgbClr val="000000"/>
              </a:solidFill>
              <a:round/>
              <a:headEnd/>
              <a:tailEnd/>
            </a:ln>
          </p:spPr>
          <p:txBody>
            <a:bodyPr/>
            <a:lstStyle/>
            <a:p>
              <a:endParaRPr lang="en-CA"/>
            </a:p>
          </p:txBody>
        </p:sp>
        <p:sp>
          <p:nvSpPr>
            <p:cNvPr id="34842" name="Line 27"/>
            <p:cNvSpPr>
              <a:spLocks noChangeShapeType="1"/>
            </p:cNvSpPr>
            <p:nvPr/>
          </p:nvSpPr>
          <p:spPr bwMode="auto">
            <a:xfrm>
              <a:off x="1401" y="3247"/>
              <a:ext cx="44" cy="1"/>
            </a:xfrm>
            <a:prstGeom prst="line">
              <a:avLst/>
            </a:prstGeom>
            <a:noFill/>
            <a:ln w="0">
              <a:solidFill>
                <a:srgbClr val="000000"/>
              </a:solidFill>
              <a:round/>
              <a:headEnd/>
              <a:tailEnd/>
            </a:ln>
          </p:spPr>
          <p:txBody>
            <a:bodyPr/>
            <a:lstStyle/>
            <a:p>
              <a:endParaRPr lang="en-CA"/>
            </a:p>
          </p:txBody>
        </p:sp>
        <p:sp>
          <p:nvSpPr>
            <p:cNvPr id="34843" name="Line 28"/>
            <p:cNvSpPr>
              <a:spLocks noChangeShapeType="1"/>
            </p:cNvSpPr>
            <p:nvPr/>
          </p:nvSpPr>
          <p:spPr bwMode="auto">
            <a:xfrm>
              <a:off x="1401" y="3047"/>
              <a:ext cx="44" cy="1"/>
            </a:xfrm>
            <a:prstGeom prst="line">
              <a:avLst/>
            </a:prstGeom>
            <a:noFill/>
            <a:ln w="0">
              <a:solidFill>
                <a:srgbClr val="000000"/>
              </a:solidFill>
              <a:round/>
              <a:headEnd/>
              <a:tailEnd/>
            </a:ln>
          </p:spPr>
          <p:txBody>
            <a:bodyPr/>
            <a:lstStyle/>
            <a:p>
              <a:endParaRPr lang="en-CA"/>
            </a:p>
          </p:txBody>
        </p:sp>
        <p:sp>
          <p:nvSpPr>
            <p:cNvPr id="34844" name="Line 29"/>
            <p:cNvSpPr>
              <a:spLocks noChangeShapeType="1"/>
            </p:cNvSpPr>
            <p:nvPr/>
          </p:nvSpPr>
          <p:spPr bwMode="auto">
            <a:xfrm>
              <a:off x="1401" y="2847"/>
              <a:ext cx="44" cy="1"/>
            </a:xfrm>
            <a:prstGeom prst="line">
              <a:avLst/>
            </a:prstGeom>
            <a:noFill/>
            <a:ln w="0">
              <a:solidFill>
                <a:srgbClr val="000000"/>
              </a:solidFill>
              <a:round/>
              <a:headEnd/>
              <a:tailEnd/>
            </a:ln>
          </p:spPr>
          <p:txBody>
            <a:bodyPr/>
            <a:lstStyle/>
            <a:p>
              <a:endParaRPr lang="en-CA"/>
            </a:p>
          </p:txBody>
        </p:sp>
        <p:sp>
          <p:nvSpPr>
            <p:cNvPr id="34845" name="Line 30"/>
            <p:cNvSpPr>
              <a:spLocks noChangeShapeType="1"/>
            </p:cNvSpPr>
            <p:nvPr/>
          </p:nvSpPr>
          <p:spPr bwMode="auto">
            <a:xfrm>
              <a:off x="1401" y="2647"/>
              <a:ext cx="44" cy="1"/>
            </a:xfrm>
            <a:prstGeom prst="line">
              <a:avLst/>
            </a:prstGeom>
            <a:noFill/>
            <a:ln w="0">
              <a:solidFill>
                <a:srgbClr val="000000"/>
              </a:solidFill>
              <a:round/>
              <a:headEnd/>
              <a:tailEnd/>
            </a:ln>
          </p:spPr>
          <p:txBody>
            <a:bodyPr/>
            <a:lstStyle/>
            <a:p>
              <a:endParaRPr lang="en-CA"/>
            </a:p>
          </p:txBody>
        </p:sp>
        <p:sp>
          <p:nvSpPr>
            <p:cNvPr id="34846" name="Line 31"/>
            <p:cNvSpPr>
              <a:spLocks noChangeShapeType="1"/>
            </p:cNvSpPr>
            <p:nvPr/>
          </p:nvSpPr>
          <p:spPr bwMode="auto">
            <a:xfrm>
              <a:off x="1401" y="2448"/>
              <a:ext cx="44" cy="1"/>
            </a:xfrm>
            <a:prstGeom prst="line">
              <a:avLst/>
            </a:prstGeom>
            <a:noFill/>
            <a:ln w="0">
              <a:solidFill>
                <a:srgbClr val="000000"/>
              </a:solidFill>
              <a:round/>
              <a:headEnd/>
              <a:tailEnd/>
            </a:ln>
          </p:spPr>
          <p:txBody>
            <a:bodyPr/>
            <a:lstStyle/>
            <a:p>
              <a:endParaRPr lang="en-CA"/>
            </a:p>
          </p:txBody>
        </p:sp>
        <p:sp>
          <p:nvSpPr>
            <p:cNvPr id="34847" name="Line 32"/>
            <p:cNvSpPr>
              <a:spLocks noChangeShapeType="1"/>
            </p:cNvSpPr>
            <p:nvPr/>
          </p:nvSpPr>
          <p:spPr bwMode="auto">
            <a:xfrm>
              <a:off x="1401" y="2248"/>
              <a:ext cx="44" cy="1"/>
            </a:xfrm>
            <a:prstGeom prst="line">
              <a:avLst/>
            </a:prstGeom>
            <a:noFill/>
            <a:ln w="0">
              <a:solidFill>
                <a:srgbClr val="000000"/>
              </a:solidFill>
              <a:round/>
              <a:headEnd/>
              <a:tailEnd/>
            </a:ln>
          </p:spPr>
          <p:txBody>
            <a:bodyPr/>
            <a:lstStyle/>
            <a:p>
              <a:endParaRPr lang="en-CA"/>
            </a:p>
          </p:txBody>
        </p:sp>
        <p:sp>
          <p:nvSpPr>
            <p:cNvPr id="34848" name="Line 33"/>
            <p:cNvSpPr>
              <a:spLocks noChangeShapeType="1"/>
            </p:cNvSpPr>
            <p:nvPr/>
          </p:nvSpPr>
          <p:spPr bwMode="auto">
            <a:xfrm>
              <a:off x="1401" y="2048"/>
              <a:ext cx="44" cy="1"/>
            </a:xfrm>
            <a:prstGeom prst="line">
              <a:avLst/>
            </a:prstGeom>
            <a:noFill/>
            <a:ln w="0">
              <a:solidFill>
                <a:srgbClr val="000000"/>
              </a:solidFill>
              <a:round/>
              <a:headEnd/>
              <a:tailEnd/>
            </a:ln>
          </p:spPr>
          <p:txBody>
            <a:bodyPr/>
            <a:lstStyle/>
            <a:p>
              <a:endParaRPr lang="en-CA"/>
            </a:p>
          </p:txBody>
        </p:sp>
        <p:sp>
          <p:nvSpPr>
            <p:cNvPr id="34849" name="Line 34"/>
            <p:cNvSpPr>
              <a:spLocks noChangeShapeType="1"/>
            </p:cNvSpPr>
            <p:nvPr/>
          </p:nvSpPr>
          <p:spPr bwMode="auto">
            <a:xfrm>
              <a:off x="1445" y="2847"/>
              <a:ext cx="2909" cy="1"/>
            </a:xfrm>
            <a:prstGeom prst="line">
              <a:avLst/>
            </a:prstGeom>
            <a:noFill/>
            <a:ln w="0">
              <a:solidFill>
                <a:srgbClr val="000000"/>
              </a:solidFill>
              <a:round/>
              <a:headEnd/>
              <a:tailEnd/>
            </a:ln>
          </p:spPr>
          <p:txBody>
            <a:bodyPr/>
            <a:lstStyle/>
            <a:p>
              <a:endParaRPr lang="en-CA"/>
            </a:p>
          </p:txBody>
        </p:sp>
        <p:sp>
          <p:nvSpPr>
            <p:cNvPr id="34850" name="Line 35"/>
            <p:cNvSpPr>
              <a:spLocks noChangeShapeType="1"/>
            </p:cNvSpPr>
            <p:nvPr/>
          </p:nvSpPr>
          <p:spPr bwMode="auto">
            <a:xfrm flipV="1">
              <a:off x="1445" y="2847"/>
              <a:ext cx="1" cy="45"/>
            </a:xfrm>
            <a:prstGeom prst="line">
              <a:avLst/>
            </a:prstGeom>
            <a:noFill/>
            <a:ln w="0">
              <a:solidFill>
                <a:srgbClr val="000000"/>
              </a:solidFill>
              <a:round/>
              <a:headEnd/>
              <a:tailEnd/>
            </a:ln>
          </p:spPr>
          <p:txBody>
            <a:bodyPr/>
            <a:lstStyle/>
            <a:p>
              <a:endParaRPr lang="en-CA"/>
            </a:p>
          </p:txBody>
        </p:sp>
        <p:sp>
          <p:nvSpPr>
            <p:cNvPr id="34851" name="Line 36"/>
            <p:cNvSpPr>
              <a:spLocks noChangeShapeType="1"/>
            </p:cNvSpPr>
            <p:nvPr/>
          </p:nvSpPr>
          <p:spPr bwMode="auto">
            <a:xfrm flipV="1">
              <a:off x="1589" y="2847"/>
              <a:ext cx="1" cy="45"/>
            </a:xfrm>
            <a:prstGeom prst="line">
              <a:avLst/>
            </a:prstGeom>
            <a:noFill/>
            <a:ln w="0">
              <a:solidFill>
                <a:srgbClr val="000000"/>
              </a:solidFill>
              <a:round/>
              <a:headEnd/>
              <a:tailEnd/>
            </a:ln>
          </p:spPr>
          <p:txBody>
            <a:bodyPr/>
            <a:lstStyle/>
            <a:p>
              <a:endParaRPr lang="en-CA"/>
            </a:p>
          </p:txBody>
        </p:sp>
        <p:sp>
          <p:nvSpPr>
            <p:cNvPr id="34852" name="Line 37"/>
            <p:cNvSpPr>
              <a:spLocks noChangeShapeType="1"/>
            </p:cNvSpPr>
            <p:nvPr/>
          </p:nvSpPr>
          <p:spPr bwMode="auto">
            <a:xfrm flipV="1">
              <a:off x="1734" y="2847"/>
              <a:ext cx="1" cy="45"/>
            </a:xfrm>
            <a:prstGeom prst="line">
              <a:avLst/>
            </a:prstGeom>
            <a:noFill/>
            <a:ln w="0">
              <a:solidFill>
                <a:srgbClr val="000000"/>
              </a:solidFill>
              <a:round/>
              <a:headEnd/>
              <a:tailEnd/>
            </a:ln>
          </p:spPr>
          <p:txBody>
            <a:bodyPr/>
            <a:lstStyle/>
            <a:p>
              <a:endParaRPr lang="en-CA"/>
            </a:p>
          </p:txBody>
        </p:sp>
        <p:sp>
          <p:nvSpPr>
            <p:cNvPr id="34853" name="Line 38"/>
            <p:cNvSpPr>
              <a:spLocks noChangeShapeType="1"/>
            </p:cNvSpPr>
            <p:nvPr/>
          </p:nvSpPr>
          <p:spPr bwMode="auto">
            <a:xfrm flipV="1">
              <a:off x="1878" y="2847"/>
              <a:ext cx="1" cy="45"/>
            </a:xfrm>
            <a:prstGeom prst="line">
              <a:avLst/>
            </a:prstGeom>
            <a:noFill/>
            <a:ln w="0">
              <a:solidFill>
                <a:srgbClr val="000000"/>
              </a:solidFill>
              <a:round/>
              <a:headEnd/>
              <a:tailEnd/>
            </a:ln>
          </p:spPr>
          <p:txBody>
            <a:bodyPr/>
            <a:lstStyle/>
            <a:p>
              <a:endParaRPr lang="en-CA"/>
            </a:p>
          </p:txBody>
        </p:sp>
        <p:sp>
          <p:nvSpPr>
            <p:cNvPr id="34854" name="Line 39"/>
            <p:cNvSpPr>
              <a:spLocks noChangeShapeType="1"/>
            </p:cNvSpPr>
            <p:nvPr/>
          </p:nvSpPr>
          <p:spPr bwMode="auto">
            <a:xfrm flipV="1">
              <a:off x="2022" y="2847"/>
              <a:ext cx="1" cy="45"/>
            </a:xfrm>
            <a:prstGeom prst="line">
              <a:avLst/>
            </a:prstGeom>
            <a:noFill/>
            <a:ln w="0">
              <a:solidFill>
                <a:srgbClr val="000000"/>
              </a:solidFill>
              <a:round/>
              <a:headEnd/>
              <a:tailEnd/>
            </a:ln>
          </p:spPr>
          <p:txBody>
            <a:bodyPr/>
            <a:lstStyle/>
            <a:p>
              <a:endParaRPr lang="en-CA"/>
            </a:p>
          </p:txBody>
        </p:sp>
        <p:sp>
          <p:nvSpPr>
            <p:cNvPr id="34855" name="Line 40"/>
            <p:cNvSpPr>
              <a:spLocks noChangeShapeType="1"/>
            </p:cNvSpPr>
            <p:nvPr/>
          </p:nvSpPr>
          <p:spPr bwMode="auto">
            <a:xfrm flipV="1">
              <a:off x="2178" y="2847"/>
              <a:ext cx="1" cy="45"/>
            </a:xfrm>
            <a:prstGeom prst="line">
              <a:avLst/>
            </a:prstGeom>
            <a:noFill/>
            <a:ln w="0">
              <a:solidFill>
                <a:srgbClr val="000000"/>
              </a:solidFill>
              <a:round/>
              <a:headEnd/>
              <a:tailEnd/>
            </a:ln>
          </p:spPr>
          <p:txBody>
            <a:bodyPr/>
            <a:lstStyle/>
            <a:p>
              <a:endParaRPr lang="en-CA"/>
            </a:p>
          </p:txBody>
        </p:sp>
        <p:sp>
          <p:nvSpPr>
            <p:cNvPr id="34856" name="Line 41"/>
            <p:cNvSpPr>
              <a:spLocks noChangeShapeType="1"/>
            </p:cNvSpPr>
            <p:nvPr/>
          </p:nvSpPr>
          <p:spPr bwMode="auto">
            <a:xfrm flipV="1">
              <a:off x="2322" y="2847"/>
              <a:ext cx="1" cy="45"/>
            </a:xfrm>
            <a:prstGeom prst="line">
              <a:avLst/>
            </a:prstGeom>
            <a:noFill/>
            <a:ln w="0">
              <a:solidFill>
                <a:srgbClr val="000000"/>
              </a:solidFill>
              <a:round/>
              <a:headEnd/>
              <a:tailEnd/>
            </a:ln>
          </p:spPr>
          <p:txBody>
            <a:bodyPr/>
            <a:lstStyle/>
            <a:p>
              <a:endParaRPr lang="en-CA"/>
            </a:p>
          </p:txBody>
        </p:sp>
        <p:sp>
          <p:nvSpPr>
            <p:cNvPr id="34857" name="Line 42"/>
            <p:cNvSpPr>
              <a:spLocks noChangeShapeType="1"/>
            </p:cNvSpPr>
            <p:nvPr/>
          </p:nvSpPr>
          <p:spPr bwMode="auto">
            <a:xfrm flipV="1">
              <a:off x="2466" y="2847"/>
              <a:ext cx="1" cy="45"/>
            </a:xfrm>
            <a:prstGeom prst="line">
              <a:avLst/>
            </a:prstGeom>
            <a:noFill/>
            <a:ln w="0">
              <a:solidFill>
                <a:srgbClr val="000000"/>
              </a:solidFill>
              <a:round/>
              <a:headEnd/>
              <a:tailEnd/>
            </a:ln>
          </p:spPr>
          <p:txBody>
            <a:bodyPr/>
            <a:lstStyle/>
            <a:p>
              <a:endParaRPr lang="en-CA"/>
            </a:p>
          </p:txBody>
        </p:sp>
        <p:sp>
          <p:nvSpPr>
            <p:cNvPr id="34858" name="Line 43"/>
            <p:cNvSpPr>
              <a:spLocks noChangeShapeType="1"/>
            </p:cNvSpPr>
            <p:nvPr/>
          </p:nvSpPr>
          <p:spPr bwMode="auto">
            <a:xfrm flipV="1">
              <a:off x="2611" y="2847"/>
              <a:ext cx="1" cy="45"/>
            </a:xfrm>
            <a:prstGeom prst="line">
              <a:avLst/>
            </a:prstGeom>
            <a:noFill/>
            <a:ln w="0">
              <a:solidFill>
                <a:srgbClr val="000000"/>
              </a:solidFill>
              <a:round/>
              <a:headEnd/>
              <a:tailEnd/>
            </a:ln>
          </p:spPr>
          <p:txBody>
            <a:bodyPr/>
            <a:lstStyle/>
            <a:p>
              <a:endParaRPr lang="en-CA"/>
            </a:p>
          </p:txBody>
        </p:sp>
        <p:sp>
          <p:nvSpPr>
            <p:cNvPr id="34859" name="Line 44"/>
            <p:cNvSpPr>
              <a:spLocks noChangeShapeType="1"/>
            </p:cNvSpPr>
            <p:nvPr/>
          </p:nvSpPr>
          <p:spPr bwMode="auto">
            <a:xfrm flipV="1">
              <a:off x="2755" y="2847"/>
              <a:ext cx="1" cy="45"/>
            </a:xfrm>
            <a:prstGeom prst="line">
              <a:avLst/>
            </a:prstGeom>
            <a:noFill/>
            <a:ln w="0">
              <a:solidFill>
                <a:srgbClr val="000000"/>
              </a:solidFill>
              <a:round/>
              <a:headEnd/>
              <a:tailEnd/>
            </a:ln>
          </p:spPr>
          <p:txBody>
            <a:bodyPr/>
            <a:lstStyle/>
            <a:p>
              <a:endParaRPr lang="en-CA"/>
            </a:p>
          </p:txBody>
        </p:sp>
        <p:sp>
          <p:nvSpPr>
            <p:cNvPr id="34860" name="Line 45"/>
            <p:cNvSpPr>
              <a:spLocks noChangeShapeType="1"/>
            </p:cNvSpPr>
            <p:nvPr/>
          </p:nvSpPr>
          <p:spPr bwMode="auto">
            <a:xfrm flipV="1">
              <a:off x="2899" y="2847"/>
              <a:ext cx="1" cy="45"/>
            </a:xfrm>
            <a:prstGeom prst="line">
              <a:avLst/>
            </a:prstGeom>
            <a:noFill/>
            <a:ln w="0">
              <a:solidFill>
                <a:srgbClr val="000000"/>
              </a:solidFill>
              <a:round/>
              <a:headEnd/>
              <a:tailEnd/>
            </a:ln>
          </p:spPr>
          <p:txBody>
            <a:bodyPr/>
            <a:lstStyle/>
            <a:p>
              <a:endParaRPr lang="en-CA"/>
            </a:p>
          </p:txBody>
        </p:sp>
        <p:sp>
          <p:nvSpPr>
            <p:cNvPr id="34861" name="Line 46"/>
            <p:cNvSpPr>
              <a:spLocks noChangeShapeType="1"/>
            </p:cNvSpPr>
            <p:nvPr/>
          </p:nvSpPr>
          <p:spPr bwMode="auto">
            <a:xfrm flipV="1">
              <a:off x="3044" y="2847"/>
              <a:ext cx="1" cy="45"/>
            </a:xfrm>
            <a:prstGeom prst="line">
              <a:avLst/>
            </a:prstGeom>
            <a:noFill/>
            <a:ln w="0">
              <a:solidFill>
                <a:srgbClr val="000000"/>
              </a:solidFill>
              <a:round/>
              <a:headEnd/>
              <a:tailEnd/>
            </a:ln>
          </p:spPr>
          <p:txBody>
            <a:bodyPr/>
            <a:lstStyle/>
            <a:p>
              <a:endParaRPr lang="en-CA"/>
            </a:p>
          </p:txBody>
        </p:sp>
        <p:sp>
          <p:nvSpPr>
            <p:cNvPr id="34862" name="Line 47"/>
            <p:cNvSpPr>
              <a:spLocks noChangeShapeType="1"/>
            </p:cNvSpPr>
            <p:nvPr/>
          </p:nvSpPr>
          <p:spPr bwMode="auto">
            <a:xfrm flipV="1">
              <a:off x="3188" y="2847"/>
              <a:ext cx="1" cy="45"/>
            </a:xfrm>
            <a:prstGeom prst="line">
              <a:avLst/>
            </a:prstGeom>
            <a:noFill/>
            <a:ln w="0">
              <a:solidFill>
                <a:srgbClr val="000000"/>
              </a:solidFill>
              <a:round/>
              <a:headEnd/>
              <a:tailEnd/>
            </a:ln>
          </p:spPr>
          <p:txBody>
            <a:bodyPr/>
            <a:lstStyle/>
            <a:p>
              <a:endParaRPr lang="en-CA"/>
            </a:p>
          </p:txBody>
        </p:sp>
        <p:sp>
          <p:nvSpPr>
            <p:cNvPr id="34863" name="Line 48"/>
            <p:cNvSpPr>
              <a:spLocks noChangeShapeType="1"/>
            </p:cNvSpPr>
            <p:nvPr/>
          </p:nvSpPr>
          <p:spPr bwMode="auto">
            <a:xfrm flipV="1">
              <a:off x="3332" y="2847"/>
              <a:ext cx="1" cy="45"/>
            </a:xfrm>
            <a:prstGeom prst="line">
              <a:avLst/>
            </a:prstGeom>
            <a:noFill/>
            <a:ln w="0">
              <a:solidFill>
                <a:srgbClr val="000000"/>
              </a:solidFill>
              <a:round/>
              <a:headEnd/>
              <a:tailEnd/>
            </a:ln>
          </p:spPr>
          <p:txBody>
            <a:bodyPr/>
            <a:lstStyle/>
            <a:p>
              <a:endParaRPr lang="en-CA"/>
            </a:p>
          </p:txBody>
        </p:sp>
        <p:sp>
          <p:nvSpPr>
            <p:cNvPr id="34864" name="Line 49"/>
            <p:cNvSpPr>
              <a:spLocks noChangeShapeType="1"/>
            </p:cNvSpPr>
            <p:nvPr/>
          </p:nvSpPr>
          <p:spPr bwMode="auto">
            <a:xfrm flipV="1">
              <a:off x="3477" y="2847"/>
              <a:ext cx="1" cy="45"/>
            </a:xfrm>
            <a:prstGeom prst="line">
              <a:avLst/>
            </a:prstGeom>
            <a:noFill/>
            <a:ln w="0">
              <a:solidFill>
                <a:srgbClr val="000000"/>
              </a:solidFill>
              <a:round/>
              <a:headEnd/>
              <a:tailEnd/>
            </a:ln>
          </p:spPr>
          <p:txBody>
            <a:bodyPr/>
            <a:lstStyle/>
            <a:p>
              <a:endParaRPr lang="en-CA"/>
            </a:p>
          </p:txBody>
        </p:sp>
        <p:sp>
          <p:nvSpPr>
            <p:cNvPr id="34865" name="Line 50"/>
            <p:cNvSpPr>
              <a:spLocks noChangeShapeType="1"/>
            </p:cNvSpPr>
            <p:nvPr/>
          </p:nvSpPr>
          <p:spPr bwMode="auto">
            <a:xfrm flipV="1">
              <a:off x="3632" y="2847"/>
              <a:ext cx="1" cy="45"/>
            </a:xfrm>
            <a:prstGeom prst="line">
              <a:avLst/>
            </a:prstGeom>
            <a:noFill/>
            <a:ln w="0">
              <a:solidFill>
                <a:srgbClr val="000000"/>
              </a:solidFill>
              <a:round/>
              <a:headEnd/>
              <a:tailEnd/>
            </a:ln>
          </p:spPr>
          <p:txBody>
            <a:bodyPr/>
            <a:lstStyle/>
            <a:p>
              <a:endParaRPr lang="en-CA"/>
            </a:p>
          </p:txBody>
        </p:sp>
        <p:sp>
          <p:nvSpPr>
            <p:cNvPr id="34866" name="Line 51"/>
            <p:cNvSpPr>
              <a:spLocks noChangeShapeType="1"/>
            </p:cNvSpPr>
            <p:nvPr/>
          </p:nvSpPr>
          <p:spPr bwMode="auto">
            <a:xfrm flipV="1">
              <a:off x="3776" y="2847"/>
              <a:ext cx="1" cy="45"/>
            </a:xfrm>
            <a:prstGeom prst="line">
              <a:avLst/>
            </a:prstGeom>
            <a:noFill/>
            <a:ln w="0">
              <a:solidFill>
                <a:srgbClr val="000000"/>
              </a:solidFill>
              <a:round/>
              <a:headEnd/>
              <a:tailEnd/>
            </a:ln>
          </p:spPr>
          <p:txBody>
            <a:bodyPr/>
            <a:lstStyle/>
            <a:p>
              <a:endParaRPr lang="en-CA"/>
            </a:p>
          </p:txBody>
        </p:sp>
        <p:sp>
          <p:nvSpPr>
            <p:cNvPr id="34867" name="Line 52"/>
            <p:cNvSpPr>
              <a:spLocks noChangeShapeType="1"/>
            </p:cNvSpPr>
            <p:nvPr/>
          </p:nvSpPr>
          <p:spPr bwMode="auto">
            <a:xfrm flipV="1">
              <a:off x="3921" y="2847"/>
              <a:ext cx="1" cy="45"/>
            </a:xfrm>
            <a:prstGeom prst="line">
              <a:avLst/>
            </a:prstGeom>
            <a:noFill/>
            <a:ln w="0">
              <a:solidFill>
                <a:srgbClr val="000000"/>
              </a:solidFill>
              <a:round/>
              <a:headEnd/>
              <a:tailEnd/>
            </a:ln>
          </p:spPr>
          <p:txBody>
            <a:bodyPr/>
            <a:lstStyle/>
            <a:p>
              <a:endParaRPr lang="en-CA"/>
            </a:p>
          </p:txBody>
        </p:sp>
        <p:sp>
          <p:nvSpPr>
            <p:cNvPr id="34868" name="Line 53"/>
            <p:cNvSpPr>
              <a:spLocks noChangeShapeType="1"/>
            </p:cNvSpPr>
            <p:nvPr/>
          </p:nvSpPr>
          <p:spPr bwMode="auto">
            <a:xfrm flipV="1">
              <a:off x="4065" y="2847"/>
              <a:ext cx="1" cy="45"/>
            </a:xfrm>
            <a:prstGeom prst="line">
              <a:avLst/>
            </a:prstGeom>
            <a:noFill/>
            <a:ln w="0">
              <a:solidFill>
                <a:srgbClr val="000000"/>
              </a:solidFill>
              <a:round/>
              <a:headEnd/>
              <a:tailEnd/>
            </a:ln>
          </p:spPr>
          <p:txBody>
            <a:bodyPr/>
            <a:lstStyle/>
            <a:p>
              <a:endParaRPr lang="en-CA"/>
            </a:p>
          </p:txBody>
        </p:sp>
        <p:sp>
          <p:nvSpPr>
            <p:cNvPr id="34869" name="Line 54"/>
            <p:cNvSpPr>
              <a:spLocks noChangeShapeType="1"/>
            </p:cNvSpPr>
            <p:nvPr/>
          </p:nvSpPr>
          <p:spPr bwMode="auto">
            <a:xfrm flipV="1">
              <a:off x="4209" y="2847"/>
              <a:ext cx="1" cy="45"/>
            </a:xfrm>
            <a:prstGeom prst="line">
              <a:avLst/>
            </a:prstGeom>
            <a:noFill/>
            <a:ln w="0">
              <a:solidFill>
                <a:srgbClr val="000000"/>
              </a:solidFill>
              <a:round/>
              <a:headEnd/>
              <a:tailEnd/>
            </a:ln>
          </p:spPr>
          <p:txBody>
            <a:bodyPr/>
            <a:lstStyle/>
            <a:p>
              <a:endParaRPr lang="en-CA"/>
            </a:p>
          </p:txBody>
        </p:sp>
        <p:sp>
          <p:nvSpPr>
            <p:cNvPr id="34870" name="Line 55"/>
            <p:cNvSpPr>
              <a:spLocks noChangeShapeType="1"/>
            </p:cNvSpPr>
            <p:nvPr/>
          </p:nvSpPr>
          <p:spPr bwMode="auto">
            <a:xfrm flipV="1">
              <a:off x="4354" y="2847"/>
              <a:ext cx="1" cy="45"/>
            </a:xfrm>
            <a:prstGeom prst="line">
              <a:avLst/>
            </a:prstGeom>
            <a:noFill/>
            <a:ln w="0">
              <a:solidFill>
                <a:srgbClr val="000000"/>
              </a:solidFill>
              <a:round/>
              <a:headEnd/>
              <a:tailEnd/>
            </a:ln>
          </p:spPr>
          <p:txBody>
            <a:bodyPr/>
            <a:lstStyle/>
            <a:p>
              <a:endParaRPr lang="en-CA"/>
            </a:p>
          </p:txBody>
        </p:sp>
        <p:sp>
          <p:nvSpPr>
            <p:cNvPr id="34871" name="Freeform 56"/>
            <p:cNvSpPr>
              <a:spLocks/>
            </p:cNvSpPr>
            <p:nvPr/>
          </p:nvSpPr>
          <p:spPr bwMode="auto">
            <a:xfrm>
              <a:off x="1523" y="2281"/>
              <a:ext cx="2753" cy="1133"/>
            </a:xfrm>
            <a:custGeom>
              <a:avLst/>
              <a:gdLst>
                <a:gd name="T0" fmla="*/ 0 w 248"/>
                <a:gd name="T1" fmla="*/ 62067299 h 102"/>
                <a:gd name="T2" fmla="*/ 269535418 w 248"/>
                <a:gd name="T3" fmla="*/ 0 h 102"/>
                <a:gd name="T4" fmla="*/ 540757093 w 248"/>
                <a:gd name="T5" fmla="*/ 167247323 h 102"/>
                <a:gd name="T6" fmla="*/ 810307874 w 248"/>
                <a:gd name="T7" fmla="*/ 501558067 h 102"/>
                <a:gd name="T8" fmla="*/ 1079677668 w 248"/>
                <a:gd name="T9" fmla="*/ 939191849 h 102"/>
                <a:gd name="T10" fmla="*/ 1351064434 w 248"/>
                <a:gd name="T11" fmla="*/ 1418083703 h 102"/>
                <a:gd name="T12" fmla="*/ 1620433873 w 248"/>
                <a:gd name="T13" fmla="*/ 1814460835 h 102"/>
                <a:gd name="T14" fmla="*/ 1889969202 w 248"/>
                <a:gd name="T15" fmla="*/ 2066259391 h 102"/>
                <a:gd name="T16" fmla="*/ 2147483647 w 248"/>
                <a:gd name="T17" fmla="*/ 2128143388 h 102"/>
                <a:gd name="T18" fmla="*/ 2147483647 w 248"/>
                <a:gd name="T19" fmla="*/ 1961078633 h 102"/>
                <a:gd name="T20" fmla="*/ 2147483647 w 248"/>
                <a:gd name="T21" fmla="*/ 1626586565 h 102"/>
                <a:gd name="T22" fmla="*/ 2147483647 w 248"/>
                <a:gd name="T23" fmla="*/ 1188952249 h 102"/>
                <a:gd name="T24" fmla="*/ 2147483647 w 248"/>
                <a:gd name="T25" fmla="*/ 710061640 h 102"/>
                <a:gd name="T26" fmla="*/ 2147483647 w 248"/>
                <a:gd name="T27" fmla="*/ 313683175 h 102"/>
                <a:gd name="T28" fmla="*/ 2147483647 w 248"/>
                <a:gd name="T29" fmla="*/ 62067299 h 102"/>
                <a:gd name="T30" fmla="*/ 2147483647 w 248"/>
                <a:gd name="T31" fmla="*/ 0 h 102"/>
                <a:gd name="T32" fmla="*/ 2147483647 w 248"/>
                <a:gd name="T33" fmla="*/ 167247323 h 102"/>
                <a:gd name="T34" fmla="*/ 2147483647 w 248"/>
                <a:gd name="T35" fmla="*/ 501558067 h 102"/>
                <a:gd name="T36" fmla="*/ 2147483647 w 248"/>
                <a:gd name="T37" fmla="*/ 939191849 h 102"/>
                <a:gd name="T38" fmla="*/ 2147483647 w 248"/>
                <a:gd name="T39" fmla="*/ 1418083703 h 102"/>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248"/>
                <a:gd name="T61" fmla="*/ 0 h 102"/>
                <a:gd name="T62" fmla="*/ 248 w 248"/>
                <a:gd name="T63" fmla="*/ 102 h 102"/>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248" h="102">
                  <a:moveTo>
                    <a:pt x="0" y="3"/>
                  </a:moveTo>
                  <a:lnTo>
                    <a:pt x="13" y="0"/>
                  </a:lnTo>
                  <a:lnTo>
                    <a:pt x="26" y="8"/>
                  </a:lnTo>
                  <a:lnTo>
                    <a:pt x="39" y="24"/>
                  </a:lnTo>
                  <a:lnTo>
                    <a:pt x="52" y="45"/>
                  </a:lnTo>
                  <a:lnTo>
                    <a:pt x="65" y="68"/>
                  </a:lnTo>
                  <a:lnTo>
                    <a:pt x="78" y="87"/>
                  </a:lnTo>
                  <a:lnTo>
                    <a:pt x="91" y="99"/>
                  </a:lnTo>
                  <a:lnTo>
                    <a:pt x="104" y="102"/>
                  </a:lnTo>
                  <a:lnTo>
                    <a:pt x="117" y="94"/>
                  </a:lnTo>
                  <a:lnTo>
                    <a:pt x="131" y="78"/>
                  </a:lnTo>
                  <a:lnTo>
                    <a:pt x="144" y="57"/>
                  </a:lnTo>
                  <a:lnTo>
                    <a:pt x="157" y="34"/>
                  </a:lnTo>
                  <a:lnTo>
                    <a:pt x="170" y="15"/>
                  </a:lnTo>
                  <a:lnTo>
                    <a:pt x="183" y="3"/>
                  </a:lnTo>
                  <a:lnTo>
                    <a:pt x="196" y="0"/>
                  </a:lnTo>
                  <a:lnTo>
                    <a:pt x="209" y="8"/>
                  </a:lnTo>
                  <a:lnTo>
                    <a:pt x="222" y="24"/>
                  </a:lnTo>
                  <a:lnTo>
                    <a:pt x="235" y="45"/>
                  </a:lnTo>
                  <a:lnTo>
                    <a:pt x="248" y="68"/>
                  </a:lnTo>
                </a:path>
              </a:pathLst>
            </a:custGeom>
            <a:noFill/>
            <a:ln w="17463">
              <a:solidFill>
                <a:srgbClr val="000080"/>
              </a:solidFill>
              <a:prstDash val="solid"/>
              <a:round/>
              <a:headEnd/>
              <a:tailEnd/>
            </a:ln>
          </p:spPr>
          <p:txBody>
            <a:bodyPr/>
            <a:lstStyle/>
            <a:p>
              <a:endParaRPr lang="en-CA"/>
            </a:p>
          </p:txBody>
        </p:sp>
        <p:sp>
          <p:nvSpPr>
            <p:cNvPr id="34872" name="Freeform 57"/>
            <p:cNvSpPr>
              <a:spLocks/>
            </p:cNvSpPr>
            <p:nvPr/>
          </p:nvSpPr>
          <p:spPr bwMode="auto">
            <a:xfrm>
              <a:off x="1490" y="2281"/>
              <a:ext cx="66" cy="67"/>
            </a:xfrm>
            <a:custGeom>
              <a:avLst/>
              <a:gdLst>
                <a:gd name="T0" fmla="*/ 33 w 66"/>
                <a:gd name="T1" fmla="*/ 0 h 67"/>
                <a:gd name="T2" fmla="*/ 66 w 66"/>
                <a:gd name="T3" fmla="*/ 33 h 67"/>
                <a:gd name="T4" fmla="*/ 33 w 66"/>
                <a:gd name="T5" fmla="*/ 67 h 67"/>
                <a:gd name="T6" fmla="*/ 0 w 66"/>
                <a:gd name="T7" fmla="*/ 33 h 67"/>
                <a:gd name="T8" fmla="*/ 33 w 66"/>
                <a:gd name="T9" fmla="*/ 0 h 67"/>
                <a:gd name="T10" fmla="*/ 0 60000 65536"/>
                <a:gd name="T11" fmla="*/ 0 60000 65536"/>
                <a:gd name="T12" fmla="*/ 0 60000 65536"/>
                <a:gd name="T13" fmla="*/ 0 60000 65536"/>
                <a:gd name="T14" fmla="*/ 0 60000 65536"/>
                <a:gd name="T15" fmla="*/ 0 w 66"/>
                <a:gd name="T16" fmla="*/ 0 h 67"/>
                <a:gd name="T17" fmla="*/ 66 w 66"/>
                <a:gd name="T18" fmla="*/ 67 h 67"/>
              </a:gdLst>
              <a:ahLst/>
              <a:cxnLst>
                <a:cxn ang="T10">
                  <a:pos x="T0" y="T1"/>
                </a:cxn>
                <a:cxn ang="T11">
                  <a:pos x="T2" y="T3"/>
                </a:cxn>
                <a:cxn ang="T12">
                  <a:pos x="T4" y="T5"/>
                </a:cxn>
                <a:cxn ang="T13">
                  <a:pos x="T6" y="T7"/>
                </a:cxn>
                <a:cxn ang="T14">
                  <a:pos x="T8" y="T9"/>
                </a:cxn>
              </a:cxnLst>
              <a:rect l="T15" t="T16" r="T17" b="T18"/>
              <a:pathLst>
                <a:path w="66" h="67">
                  <a:moveTo>
                    <a:pt x="33" y="0"/>
                  </a:moveTo>
                  <a:lnTo>
                    <a:pt x="66" y="33"/>
                  </a:lnTo>
                  <a:lnTo>
                    <a:pt x="33" y="67"/>
                  </a:lnTo>
                  <a:lnTo>
                    <a:pt x="0" y="33"/>
                  </a:lnTo>
                  <a:lnTo>
                    <a:pt x="33" y="0"/>
                  </a:lnTo>
                  <a:close/>
                </a:path>
              </a:pathLst>
            </a:custGeom>
            <a:solidFill>
              <a:srgbClr val="000080"/>
            </a:solidFill>
            <a:ln w="17463">
              <a:solidFill>
                <a:srgbClr val="000080"/>
              </a:solidFill>
              <a:prstDash val="solid"/>
              <a:round/>
              <a:headEnd/>
              <a:tailEnd/>
            </a:ln>
          </p:spPr>
          <p:txBody>
            <a:bodyPr/>
            <a:lstStyle/>
            <a:p>
              <a:endParaRPr lang="en-CA"/>
            </a:p>
          </p:txBody>
        </p:sp>
        <p:sp>
          <p:nvSpPr>
            <p:cNvPr id="34873" name="Freeform 58"/>
            <p:cNvSpPr>
              <a:spLocks/>
            </p:cNvSpPr>
            <p:nvPr/>
          </p:nvSpPr>
          <p:spPr bwMode="auto">
            <a:xfrm>
              <a:off x="1634" y="2248"/>
              <a:ext cx="66" cy="66"/>
            </a:xfrm>
            <a:custGeom>
              <a:avLst/>
              <a:gdLst>
                <a:gd name="T0" fmla="*/ 33 w 66"/>
                <a:gd name="T1" fmla="*/ 0 h 66"/>
                <a:gd name="T2" fmla="*/ 66 w 66"/>
                <a:gd name="T3" fmla="*/ 33 h 66"/>
                <a:gd name="T4" fmla="*/ 33 w 66"/>
                <a:gd name="T5" fmla="*/ 66 h 66"/>
                <a:gd name="T6" fmla="*/ 0 w 66"/>
                <a:gd name="T7" fmla="*/ 33 h 66"/>
                <a:gd name="T8" fmla="*/ 33 w 66"/>
                <a:gd name="T9" fmla="*/ 0 h 66"/>
                <a:gd name="T10" fmla="*/ 0 60000 65536"/>
                <a:gd name="T11" fmla="*/ 0 60000 65536"/>
                <a:gd name="T12" fmla="*/ 0 60000 65536"/>
                <a:gd name="T13" fmla="*/ 0 60000 65536"/>
                <a:gd name="T14" fmla="*/ 0 60000 65536"/>
                <a:gd name="T15" fmla="*/ 0 w 66"/>
                <a:gd name="T16" fmla="*/ 0 h 66"/>
                <a:gd name="T17" fmla="*/ 66 w 66"/>
                <a:gd name="T18" fmla="*/ 66 h 66"/>
              </a:gdLst>
              <a:ahLst/>
              <a:cxnLst>
                <a:cxn ang="T10">
                  <a:pos x="T0" y="T1"/>
                </a:cxn>
                <a:cxn ang="T11">
                  <a:pos x="T2" y="T3"/>
                </a:cxn>
                <a:cxn ang="T12">
                  <a:pos x="T4" y="T5"/>
                </a:cxn>
                <a:cxn ang="T13">
                  <a:pos x="T6" y="T7"/>
                </a:cxn>
                <a:cxn ang="T14">
                  <a:pos x="T8" y="T9"/>
                </a:cxn>
              </a:cxnLst>
              <a:rect l="T15" t="T16" r="T17" b="T18"/>
              <a:pathLst>
                <a:path w="66" h="66">
                  <a:moveTo>
                    <a:pt x="33" y="0"/>
                  </a:moveTo>
                  <a:lnTo>
                    <a:pt x="66" y="33"/>
                  </a:lnTo>
                  <a:lnTo>
                    <a:pt x="33" y="66"/>
                  </a:lnTo>
                  <a:lnTo>
                    <a:pt x="0" y="33"/>
                  </a:lnTo>
                  <a:lnTo>
                    <a:pt x="33" y="0"/>
                  </a:lnTo>
                  <a:close/>
                </a:path>
              </a:pathLst>
            </a:custGeom>
            <a:solidFill>
              <a:srgbClr val="000080"/>
            </a:solidFill>
            <a:ln w="17463">
              <a:solidFill>
                <a:srgbClr val="000080"/>
              </a:solidFill>
              <a:prstDash val="solid"/>
              <a:round/>
              <a:headEnd/>
              <a:tailEnd/>
            </a:ln>
          </p:spPr>
          <p:txBody>
            <a:bodyPr/>
            <a:lstStyle/>
            <a:p>
              <a:endParaRPr lang="en-CA"/>
            </a:p>
          </p:txBody>
        </p:sp>
        <p:sp>
          <p:nvSpPr>
            <p:cNvPr id="34874" name="Freeform 59"/>
            <p:cNvSpPr>
              <a:spLocks/>
            </p:cNvSpPr>
            <p:nvPr/>
          </p:nvSpPr>
          <p:spPr bwMode="auto">
            <a:xfrm>
              <a:off x="1778" y="2337"/>
              <a:ext cx="67" cy="66"/>
            </a:xfrm>
            <a:custGeom>
              <a:avLst/>
              <a:gdLst>
                <a:gd name="T0" fmla="*/ 33 w 67"/>
                <a:gd name="T1" fmla="*/ 0 h 66"/>
                <a:gd name="T2" fmla="*/ 67 w 67"/>
                <a:gd name="T3" fmla="*/ 33 h 66"/>
                <a:gd name="T4" fmla="*/ 33 w 67"/>
                <a:gd name="T5" fmla="*/ 66 h 66"/>
                <a:gd name="T6" fmla="*/ 0 w 67"/>
                <a:gd name="T7" fmla="*/ 33 h 66"/>
                <a:gd name="T8" fmla="*/ 33 w 67"/>
                <a:gd name="T9" fmla="*/ 0 h 66"/>
                <a:gd name="T10" fmla="*/ 0 60000 65536"/>
                <a:gd name="T11" fmla="*/ 0 60000 65536"/>
                <a:gd name="T12" fmla="*/ 0 60000 65536"/>
                <a:gd name="T13" fmla="*/ 0 60000 65536"/>
                <a:gd name="T14" fmla="*/ 0 60000 65536"/>
                <a:gd name="T15" fmla="*/ 0 w 67"/>
                <a:gd name="T16" fmla="*/ 0 h 66"/>
                <a:gd name="T17" fmla="*/ 67 w 67"/>
                <a:gd name="T18" fmla="*/ 66 h 66"/>
              </a:gdLst>
              <a:ahLst/>
              <a:cxnLst>
                <a:cxn ang="T10">
                  <a:pos x="T0" y="T1"/>
                </a:cxn>
                <a:cxn ang="T11">
                  <a:pos x="T2" y="T3"/>
                </a:cxn>
                <a:cxn ang="T12">
                  <a:pos x="T4" y="T5"/>
                </a:cxn>
                <a:cxn ang="T13">
                  <a:pos x="T6" y="T7"/>
                </a:cxn>
                <a:cxn ang="T14">
                  <a:pos x="T8" y="T9"/>
                </a:cxn>
              </a:cxnLst>
              <a:rect l="T15" t="T16" r="T17" b="T18"/>
              <a:pathLst>
                <a:path w="67" h="66">
                  <a:moveTo>
                    <a:pt x="33" y="0"/>
                  </a:moveTo>
                  <a:lnTo>
                    <a:pt x="67" y="33"/>
                  </a:lnTo>
                  <a:lnTo>
                    <a:pt x="33" y="66"/>
                  </a:lnTo>
                  <a:lnTo>
                    <a:pt x="0" y="33"/>
                  </a:lnTo>
                  <a:lnTo>
                    <a:pt x="33" y="0"/>
                  </a:lnTo>
                  <a:close/>
                </a:path>
              </a:pathLst>
            </a:custGeom>
            <a:solidFill>
              <a:srgbClr val="000080"/>
            </a:solidFill>
            <a:ln w="17463">
              <a:solidFill>
                <a:srgbClr val="000080"/>
              </a:solidFill>
              <a:prstDash val="solid"/>
              <a:round/>
              <a:headEnd/>
              <a:tailEnd/>
            </a:ln>
          </p:spPr>
          <p:txBody>
            <a:bodyPr/>
            <a:lstStyle/>
            <a:p>
              <a:endParaRPr lang="en-CA"/>
            </a:p>
          </p:txBody>
        </p:sp>
        <p:sp>
          <p:nvSpPr>
            <p:cNvPr id="34875" name="Freeform 60"/>
            <p:cNvSpPr>
              <a:spLocks/>
            </p:cNvSpPr>
            <p:nvPr/>
          </p:nvSpPr>
          <p:spPr bwMode="auto">
            <a:xfrm>
              <a:off x="1922" y="2514"/>
              <a:ext cx="67" cy="67"/>
            </a:xfrm>
            <a:custGeom>
              <a:avLst/>
              <a:gdLst>
                <a:gd name="T0" fmla="*/ 34 w 67"/>
                <a:gd name="T1" fmla="*/ 0 h 67"/>
                <a:gd name="T2" fmla="*/ 67 w 67"/>
                <a:gd name="T3" fmla="*/ 33 h 67"/>
                <a:gd name="T4" fmla="*/ 34 w 67"/>
                <a:gd name="T5" fmla="*/ 67 h 67"/>
                <a:gd name="T6" fmla="*/ 0 w 67"/>
                <a:gd name="T7" fmla="*/ 33 h 67"/>
                <a:gd name="T8" fmla="*/ 34 w 67"/>
                <a:gd name="T9" fmla="*/ 0 h 67"/>
                <a:gd name="T10" fmla="*/ 0 60000 65536"/>
                <a:gd name="T11" fmla="*/ 0 60000 65536"/>
                <a:gd name="T12" fmla="*/ 0 60000 65536"/>
                <a:gd name="T13" fmla="*/ 0 60000 65536"/>
                <a:gd name="T14" fmla="*/ 0 60000 65536"/>
                <a:gd name="T15" fmla="*/ 0 w 67"/>
                <a:gd name="T16" fmla="*/ 0 h 67"/>
                <a:gd name="T17" fmla="*/ 67 w 67"/>
                <a:gd name="T18" fmla="*/ 67 h 67"/>
              </a:gdLst>
              <a:ahLst/>
              <a:cxnLst>
                <a:cxn ang="T10">
                  <a:pos x="T0" y="T1"/>
                </a:cxn>
                <a:cxn ang="T11">
                  <a:pos x="T2" y="T3"/>
                </a:cxn>
                <a:cxn ang="T12">
                  <a:pos x="T4" y="T5"/>
                </a:cxn>
                <a:cxn ang="T13">
                  <a:pos x="T6" y="T7"/>
                </a:cxn>
                <a:cxn ang="T14">
                  <a:pos x="T8" y="T9"/>
                </a:cxn>
              </a:cxnLst>
              <a:rect l="T15" t="T16" r="T17" b="T18"/>
              <a:pathLst>
                <a:path w="67" h="67">
                  <a:moveTo>
                    <a:pt x="34" y="0"/>
                  </a:moveTo>
                  <a:lnTo>
                    <a:pt x="67" y="33"/>
                  </a:lnTo>
                  <a:lnTo>
                    <a:pt x="34" y="67"/>
                  </a:lnTo>
                  <a:lnTo>
                    <a:pt x="0" y="33"/>
                  </a:lnTo>
                  <a:lnTo>
                    <a:pt x="34" y="0"/>
                  </a:lnTo>
                  <a:close/>
                </a:path>
              </a:pathLst>
            </a:custGeom>
            <a:solidFill>
              <a:srgbClr val="000080"/>
            </a:solidFill>
            <a:ln w="17463">
              <a:solidFill>
                <a:srgbClr val="000080"/>
              </a:solidFill>
              <a:prstDash val="solid"/>
              <a:round/>
              <a:headEnd/>
              <a:tailEnd/>
            </a:ln>
          </p:spPr>
          <p:txBody>
            <a:bodyPr/>
            <a:lstStyle/>
            <a:p>
              <a:endParaRPr lang="en-CA"/>
            </a:p>
          </p:txBody>
        </p:sp>
        <p:sp>
          <p:nvSpPr>
            <p:cNvPr id="34876" name="Freeform 61"/>
            <p:cNvSpPr>
              <a:spLocks/>
            </p:cNvSpPr>
            <p:nvPr/>
          </p:nvSpPr>
          <p:spPr bwMode="auto">
            <a:xfrm>
              <a:off x="2067" y="2747"/>
              <a:ext cx="66" cy="67"/>
            </a:xfrm>
            <a:custGeom>
              <a:avLst/>
              <a:gdLst>
                <a:gd name="T0" fmla="*/ 33 w 66"/>
                <a:gd name="T1" fmla="*/ 0 h 67"/>
                <a:gd name="T2" fmla="*/ 66 w 66"/>
                <a:gd name="T3" fmla="*/ 34 h 67"/>
                <a:gd name="T4" fmla="*/ 33 w 66"/>
                <a:gd name="T5" fmla="*/ 67 h 67"/>
                <a:gd name="T6" fmla="*/ 0 w 66"/>
                <a:gd name="T7" fmla="*/ 34 h 67"/>
                <a:gd name="T8" fmla="*/ 33 w 66"/>
                <a:gd name="T9" fmla="*/ 0 h 67"/>
                <a:gd name="T10" fmla="*/ 0 60000 65536"/>
                <a:gd name="T11" fmla="*/ 0 60000 65536"/>
                <a:gd name="T12" fmla="*/ 0 60000 65536"/>
                <a:gd name="T13" fmla="*/ 0 60000 65536"/>
                <a:gd name="T14" fmla="*/ 0 60000 65536"/>
                <a:gd name="T15" fmla="*/ 0 w 66"/>
                <a:gd name="T16" fmla="*/ 0 h 67"/>
                <a:gd name="T17" fmla="*/ 66 w 66"/>
                <a:gd name="T18" fmla="*/ 67 h 67"/>
              </a:gdLst>
              <a:ahLst/>
              <a:cxnLst>
                <a:cxn ang="T10">
                  <a:pos x="T0" y="T1"/>
                </a:cxn>
                <a:cxn ang="T11">
                  <a:pos x="T2" y="T3"/>
                </a:cxn>
                <a:cxn ang="T12">
                  <a:pos x="T4" y="T5"/>
                </a:cxn>
                <a:cxn ang="T13">
                  <a:pos x="T6" y="T7"/>
                </a:cxn>
                <a:cxn ang="T14">
                  <a:pos x="T8" y="T9"/>
                </a:cxn>
              </a:cxnLst>
              <a:rect l="T15" t="T16" r="T17" b="T18"/>
              <a:pathLst>
                <a:path w="66" h="67">
                  <a:moveTo>
                    <a:pt x="33" y="0"/>
                  </a:moveTo>
                  <a:lnTo>
                    <a:pt x="66" y="34"/>
                  </a:lnTo>
                  <a:lnTo>
                    <a:pt x="33" y="67"/>
                  </a:lnTo>
                  <a:lnTo>
                    <a:pt x="0" y="34"/>
                  </a:lnTo>
                  <a:lnTo>
                    <a:pt x="33" y="0"/>
                  </a:lnTo>
                  <a:close/>
                </a:path>
              </a:pathLst>
            </a:custGeom>
            <a:solidFill>
              <a:srgbClr val="000080"/>
            </a:solidFill>
            <a:ln w="17463">
              <a:solidFill>
                <a:srgbClr val="000080"/>
              </a:solidFill>
              <a:prstDash val="solid"/>
              <a:round/>
              <a:headEnd/>
              <a:tailEnd/>
            </a:ln>
          </p:spPr>
          <p:txBody>
            <a:bodyPr/>
            <a:lstStyle/>
            <a:p>
              <a:endParaRPr lang="en-CA"/>
            </a:p>
          </p:txBody>
        </p:sp>
        <p:sp>
          <p:nvSpPr>
            <p:cNvPr id="34877" name="Freeform 62"/>
            <p:cNvSpPr>
              <a:spLocks/>
            </p:cNvSpPr>
            <p:nvPr/>
          </p:nvSpPr>
          <p:spPr bwMode="auto">
            <a:xfrm>
              <a:off x="2211" y="3003"/>
              <a:ext cx="67" cy="66"/>
            </a:xfrm>
            <a:custGeom>
              <a:avLst/>
              <a:gdLst>
                <a:gd name="T0" fmla="*/ 33 w 67"/>
                <a:gd name="T1" fmla="*/ 0 h 66"/>
                <a:gd name="T2" fmla="*/ 67 w 67"/>
                <a:gd name="T3" fmla="*/ 33 h 66"/>
                <a:gd name="T4" fmla="*/ 33 w 67"/>
                <a:gd name="T5" fmla="*/ 66 h 66"/>
                <a:gd name="T6" fmla="*/ 0 w 67"/>
                <a:gd name="T7" fmla="*/ 33 h 66"/>
                <a:gd name="T8" fmla="*/ 33 w 67"/>
                <a:gd name="T9" fmla="*/ 0 h 66"/>
                <a:gd name="T10" fmla="*/ 0 60000 65536"/>
                <a:gd name="T11" fmla="*/ 0 60000 65536"/>
                <a:gd name="T12" fmla="*/ 0 60000 65536"/>
                <a:gd name="T13" fmla="*/ 0 60000 65536"/>
                <a:gd name="T14" fmla="*/ 0 60000 65536"/>
                <a:gd name="T15" fmla="*/ 0 w 67"/>
                <a:gd name="T16" fmla="*/ 0 h 66"/>
                <a:gd name="T17" fmla="*/ 67 w 67"/>
                <a:gd name="T18" fmla="*/ 66 h 66"/>
              </a:gdLst>
              <a:ahLst/>
              <a:cxnLst>
                <a:cxn ang="T10">
                  <a:pos x="T0" y="T1"/>
                </a:cxn>
                <a:cxn ang="T11">
                  <a:pos x="T2" y="T3"/>
                </a:cxn>
                <a:cxn ang="T12">
                  <a:pos x="T4" y="T5"/>
                </a:cxn>
                <a:cxn ang="T13">
                  <a:pos x="T6" y="T7"/>
                </a:cxn>
                <a:cxn ang="T14">
                  <a:pos x="T8" y="T9"/>
                </a:cxn>
              </a:cxnLst>
              <a:rect l="T15" t="T16" r="T17" b="T18"/>
              <a:pathLst>
                <a:path w="67" h="66">
                  <a:moveTo>
                    <a:pt x="33" y="0"/>
                  </a:moveTo>
                  <a:lnTo>
                    <a:pt x="67" y="33"/>
                  </a:lnTo>
                  <a:lnTo>
                    <a:pt x="33" y="66"/>
                  </a:lnTo>
                  <a:lnTo>
                    <a:pt x="0" y="33"/>
                  </a:lnTo>
                  <a:lnTo>
                    <a:pt x="33" y="0"/>
                  </a:lnTo>
                  <a:close/>
                </a:path>
              </a:pathLst>
            </a:custGeom>
            <a:solidFill>
              <a:srgbClr val="000080"/>
            </a:solidFill>
            <a:ln w="17463">
              <a:solidFill>
                <a:srgbClr val="000080"/>
              </a:solidFill>
              <a:prstDash val="solid"/>
              <a:round/>
              <a:headEnd/>
              <a:tailEnd/>
            </a:ln>
          </p:spPr>
          <p:txBody>
            <a:bodyPr/>
            <a:lstStyle/>
            <a:p>
              <a:endParaRPr lang="en-CA"/>
            </a:p>
          </p:txBody>
        </p:sp>
        <p:sp>
          <p:nvSpPr>
            <p:cNvPr id="34878" name="Freeform 63"/>
            <p:cNvSpPr>
              <a:spLocks/>
            </p:cNvSpPr>
            <p:nvPr/>
          </p:nvSpPr>
          <p:spPr bwMode="auto">
            <a:xfrm>
              <a:off x="2355" y="3214"/>
              <a:ext cx="67" cy="66"/>
            </a:xfrm>
            <a:custGeom>
              <a:avLst/>
              <a:gdLst>
                <a:gd name="T0" fmla="*/ 34 w 67"/>
                <a:gd name="T1" fmla="*/ 0 h 66"/>
                <a:gd name="T2" fmla="*/ 67 w 67"/>
                <a:gd name="T3" fmla="*/ 33 h 66"/>
                <a:gd name="T4" fmla="*/ 34 w 67"/>
                <a:gd name="T5" fmla="*/ 66 h 66"/>
                <a:gd name="T6" fmla="*/ 0 w 67"/>
                <a:gd name="T7" fmla="*/ 33 h 66"/>
                <a:gd name="T8" fmla="*/ 34 w 67"/>
                <a:gd name="T9" fmla="*/ 0 h 66"/>
                <a:gd name="T10" fmla="*/ 0 60000 65536"/>
                <a:gd name="T11" fmla="*/ 0 60000 65536"/>
                <a:gd name="T12" fmla="*/ 0 60000 65536"/>
                <a:gd name="T13" fmla="*/ 0 60000 65536"/>
                <a:gd name="T14" fmla="*/ 0 60000 65536"/>
                <a:gd name="T15" fmla="*/ 0 w 67"/>
                <a:gd name="T16" fmla="*/ 0 h 66"/>
                <a:gd name="T17" fmla="*/ 67 w 67"/>
                <a:gd name="T18" fmla="*/ 66 h 66"/>
              </a:gdLst>
              <a:ahLst/>
              <a:cxnLst>
                <a:cxn ang="T10">
                  <a:pos x="T0" y="T1"/>
                </a:cxn>
                <a:cxn ang="T11">
                  <a:pos x="T2" y="T3"/>
                </a:cxn>
                <a:cxn ang="T12">
                  <a:pos x="T4" y="T5"/>
                </a:cxn>
                <a:cxn ang="T13">
                  <a:pos x="T6" y="T7"/>
                </a:cxn>
                <a:cxn ang="T14">
                  <a:pos x="T8" y="T9"/>
                </a:cxn>
              </a:cxnLst>
              <a:rect l="T15" t="T16" r="T17" b="T18"/>
              <a:pathLst>
                <a:path w="67" h="66">
                  <a:moveTo>
                    <a:pt x="34" y="0"/>
                  </a:moveTo>
                  <a:lnTo>
                    <a:pt x="67" y="33"/>
                  </a:lnTo>
                  <a:lnTo>
                    <a:pt x="34" y="66"/>
                  </a:lnTo>
                  <a:lnTo>
                    <a:pt x="0" y="33"/>
                  </a:lnTo>
                  <a:lnTo>
                    <a:pt x="34" y="0"/>
                  </a:lnTo>
                  <a:close/>
                </a:path>
              </a:pathLst>
            </a:custGeom>
            <a:solidFill>
              <a:srgbClr val="000080"/>
            </a:solidFill>
            <a:ln w="17463">
              <a:solidFill>
                <a:srgbClr val="000080"/>
              </a:solidFill>
              <a:prstDash val="solid"/>
              <a:round/>
              <a:headEnd/>
              <a:tailEnd/>
            </a:ln>
          </p:spPr>
          <p:txBody>
            <a:bodyPr/>
            <a:lstStyle/>
            <a:p>
              <a:endParaRPr lang="en-CA"/>
            </a:p>
          </p:txBody>
        </p:sp>
        <p:sp>
          <p:nvSpPr>
            <p:cNvPr id="34879" name="Freeform 64"/>
            <p:cNvSpPr>
              <a:spLocks/>
            </p:cNvSpPr>
            <p:nvPr/>
          </p:nvSpPr>
          <p:spPr bwMode="auto">
            <a:xfrm>
              <a:off x="2500" y="3347"/>
              <a:ext cx="66" cy="67"/>
            </a:xfrm>
            <a:custGeom>
              <a:avLst/>
              <a:gdLst>
                <a:gd name="T0" fmla="*/ 33 w 66"/>
                <a:gd name="T1" fmla="*/ 0 h 67"/>
                <a:gd name="T2" fmla="*/ 66 w 66"/>
                <a:gd name="T3" fmla="*/ 33 h 67"/>
                <a:gd name="T4" fmla="*/ 33 w 66"/>
                <a:gd name="T5" fmla="*/ 67 h 67"/>
                <a:gd name="T6" fmla="*/ 0 w 66"/>
                <a:gd name="T7" fmla="*/ 33 h 67"/>
                <a:gd name="T8" fmla="*/ 33 w 66"/>
                <a:gd name="T9" fmla="*/ 0 h 67"/>
                <a:gd name="T10" fmla="*/ 0 60000 65536"/>
                <a:gd name="T11" fmla="*/ 0 60000 65536"/>
                <a:gd name="T12" fmla="*/ 0 60000 65536"/>
                <a:gd name="T13" fmla="*/ 0 60000 65536"/>
                <a:gd name="T14" fmla="*/ 0 60000 65536"/>
                <a:gd name="T15" fmla="*/ 0 w 66"/>
                <a:gd name="T16" fmla="*/ 0 h 67"/>
                <a:gd name="T17" fmla="*/ 66 w 66"/>
                <a:gd name="T18" fmla="*/ 67 h 67"/>
              </a:gdLst>
              <a:ahLst/>
              <a:cxnLst>
                <a:cxn ang="T10">
                  <a:pos x="T0" y="T1"/>
                </a:cxn>
                <a:cxn ang="T11">
                  <a:pos x="T2" y="T3"/>
                </a:cxn>
                <a:cxn ang="T12">
                  <a:pos x="T4" y="T5"/>
                </a:cxn>
                <a:cxn ang="T13">
                  <a:pos x="T6" y="T7"/>
                </a:cxn>
                <a:cxn ang="T14">
                  <a:pos x="T8" y="T9"/>
                </a:cxn>
              </a:cxnLst>
              <a:rect l="T15" t="T16" r="T17" b="T18"/>
              <a:pathLst>
                <a:path w="66" h="67">
                  <a:moveTo>
                    <a:pt x="33" y="0"/>
                  </a:moveTo>
                  <a:lnTo>
                    <a:pt x="66" y="33"/>
                  </a:lnTo>
                  <a:lnTo>
                    <a:pt x="33" y="67"/>
                  </a:lnTo>
                  <a:lnTo>
                    <a:pt x="0" y="33"/>
                  </a:lnTo>
                  <a:lnTo>
                    <a:pt x="33" y="0"/>
                  </a:lnTo>
                  <a:close/>
                </a:path>
              </a:pathLst>
            </a:custGeom>
            <a:solidFill>
              <a:srgbClr val="000080"/>
            </a:solidFill>
            <a:ln w="17463">
              <a:solidFill>
                <a:srgbClr val="000080"/>
              </a:solidFill>
              <a:prstDash val="solid"/>
              <a:round/>
              <a:headEnd/>
              <a:tailEnd/>
            </a:ln>
          </p:spPr>
          <p:txBody>
            <a:bodyPr/>
            <a:lstStyle/>
            <a:p>
              <a:endParaRPr lang="en-CA"/>
            </a:p>
          </p:txBody>
        </p:sp>
        <p:sp>
          <p:nvSpPr>
            <p:cNvPr id="34880" name="Freeform 65"/>
            <p:cNvSpPr>
              <a:spLocks/>
            </p:cNvSpPr>
            <p:nvPr/>
          </p:nvSpPr>
          <p:spPr bwMode="auto">
            <a:xfrm>
              <a:off x="2644" y="3380"/>
              <a:ext cx="67" cy="67"/>
            </a:xfrm>
            <a:custGeom>
              <a:avLst/>
              <a:gdLst>
                <a:gd name="T0" fmla="*/ 33 w 67"/>
                <a:gd name="T1" fmla="*/ 0 h 67"/>
                <a:gd name="T2" fmla="*/ 67 w 67"/>
                <a:gd name="T3" fmla="*/ 34 h 67"/>
                <a:gd name="T4" fmla="*/ 33 w 67"/>
                <a:gd name="T5" fmla="*/ 67 h 67"/>
                <a:gd name="T6" fmla="*/ 0 w 67"/>
                <a:gd name="T7" fmla="*/ 34 h 67"/>
                <a:gd name="T8" fmla="*/ 33 w 67"/>
                <a:gd name="T9" fmla="*/ 0 h 67"/>
                <a:gd name="T10" fmla="*/ 0 60000 65536"/>
                <a:gd name="T11" fmla="*/ 0 60000 65536"/>
                <a:gd name="T12" fmla="*/ 0 60000 65536"/>
                <a:gd name="T13" fmla="*/ 0 60000 65536"/>
                <a:gd name="T14" fmla="*/ 0 60000 65536"/>
                <a:gd name="T15" fmla="*/ 0 w 67"/>
                <a:gd name="T16" fmla="*/ 0 h 67"/>
                <a:gd name="T17" fmla="*/ 67 w 67"/>
                <a:gd name="T18" fmla="*/ 67 h 67"/>
              </a:gdLst>
              <a:ahLst/>
              <a:cxnLst>
                <a:cxn ang="T10">
                  <a:pos x="T0" y="T1"/>
                </a:cxn>
                <a:cxn ang="T11">
                  <a:pos x="T2" y="T3"/>
                </a:cxn>
                <a:cxn ang="T12">
                  <a:pos x="T4" y="T5"/>
                </a:cxn>
                <a:cxn ang="T13">
                  <a:pos x="T6" y="T7"/>
                </a:cxn>
                <a:cxn ang="T14">
                  <a:pos x="T8" y="T9"/>
                </a:cxn>
              </a:cxnLst>
              <a:rect l="T15" t="T16" r="T17" b="T18"/>
              <a:pathLst>
                <a:path w="67" h="67">
                  <a:moveTo>
                    <a:pt x="33" y="0"/>
                  </a:moveTo>
                  <a:lnTo>
                    <a:pt x="67" y="34"/>
                  </a:lnTo>
                  <a:lnTo>
                    <a:pt x="33" y="67"/>
                  </a:lnTo>
                  <a:lnTo>
                    <a:pt x="0" y="34"/>
                  </a:lnTo>
                  <a:lnTo>
                    <a:pt x="33" y="0"/>
                  </a:lnTo>
                  <a:close/>
                </a:path>
              </a:pathLst>
            </a:custGeom>
            <a:solidFill>
              <a:srgbClr val="000080"/>
            </a:solidFill>
            <a:ln w="17463">
              <a:solidFill>
                <a:srgbClr val="000080"/>
              </a:solidFill>
              <a:prstDash val="solid"/>
              <a:round/>
              <a:headEnd/>
              <a:tailEnd/>
            </a:ln>
          </p:spPr>
          <p:txBody>
            <a:bodyPr/>
            <a:lstStyle/>
            <a:p>
              <a:endParaRPr lang="en-CA"/>
            </a:p>
          </p:txBody>
        </p:sp>
        <p:sp>
          <p:nvSpPr>
            <p:cNvPr id="34881" name="Freeform 66"/>
            <p:cNvSpPr>
              <a:spLocks/>
            </p:cNvSpPr>
            <p:nvPr/>
          </p:nvSpPr>
          <p:spPr bwMode="auto">
            <a:xfrm>
              <a:off x="2788" y="3291"/>
              <a:ext cx="67" cy="67"/>
            </a:xfrm>
            <a:custGeom>
              <a:avLst/>
              <a:gdLst>
                <a:gd name="T0" fmla="*/ 34 w 67"/>
                <a:gd name="T1" fmla="*/ 0 h 67"/>
                <a:gd name="T2" fmla="*/ 67 w 67"/>
                <a:gd name="T3" fmla="*/ 34 h 67"/>
                <a:gd name="T4" fmla="*/ 34 w 67"/>
                <a:gd name="T5" fmla="*/ 67 h 67"/>
                <a:gd name="T6" fmla="*/ 0 w 67"/>
                <a:gd name="T7" fmla="*/ 34 h 67"/>
                <a:gd name="T8" fmla="*/ 34 w 67"/>
                <a:gd name="T9" fmla="*/ 0 h 67"/>
                <a:gd name="T10" fmla="*/ 0 60000 65536"/>
                <a:gd name="T11" fmla="*/ 0 60000 65536"/>
                <a:gd name="T12" fmla="*/ 0 60000 65536"/>
                <a:gd name="T13" fmla="*/ 0 60000 65536"/>
                <a:gd name="T14" fmla="*/ 0 60000 65536"/>
                <a:gd name="T15" fmla="*/ 0 w 67"/>
                <a:gd name="T16" fmla="*/ 0 h 67"/>
                <a:gd name="T17" fmla="*/ 67 w 67"/>
                <a:gd name="T18" fmla="*/ 67 h 67"/>
              </a:gdLst>
              <a:ahLst/>
              <a:cxnLst>
                <a:cxn ang="T10">
                  <a:pos x="T0" y="T1"/>
                </a:cxn>
                <a:cxn ang="T11">
                  <a:pos x="T2" y="T3"/>
                </a:cxn>
                <a:cxn ang="T12">
                  <a:pos x="T4" y="T5"/>
                </a:cxn>
                <a:cxn ang="T13">
                  <a:pos x="T6" y="T7"/>
                </a:cxn>
                <a:cxn ang="T14">
                  <a:pos x="T8" y="T9"/>
                </a:cxn>
              </a:cxnLst>
              <a:rect l="T15" t="T16" r="T17" b="T18"/>
              <a:pathLst>
                <a:path w="67" h="67">
                  <a:moveTo>
                    <a:pt x="34" y="0"/>
                  </a:moveTo>
                  <a:lnTo>
                    <a:pt x="67" y="34"/>
                  </a:lnTo>
                  <a:lnTo>
                    <a:pt x="34" y="67"/>
                  </a:lnTo>
                  <a:lnTo>
                    <a:pt x="0" y="34"/>
                  </a:lnTo>
                  <a:lnTo>
                    <a:pt x="34" y="0"/>
                  </a:lnTo>
                  <a:close/>
                </a:path>
              </a:pathLst>
            </a:custGeom>
            <a:solidFill>
              <a:srgbClr val="000080"/>
            </a:solidFill>
            <a:ln w="17463">
              <a:solidFill>
                <a:srgbClr val="000080"/>
              </a:solidFill>
              <a:prstDash val="solid"/>
              <a:round/>
              <a:headEnd/>
              <a:tailEnd/>
            </a:ln>
          </p:spPr>
          <p:txBody>
            <a:bodyPr/>
            <a:lstStyle/>
            <a:p>
              <a:endParaRPr lang="en-CA"/>
            </a:p>
          </p:txBody>
        </p:sp>
        <p:sp>
          <p:nvSpPr>
            <p:cNvPr id="34882" name="Freeform 67"/>
            <p:cNvSpPr>
              <a:spLocks/>
            </p:cNvSpPr>
            <p:nvPr/>
          </p:nvSpPr>
          <p:spPr bwMode="auto">
            <a:xfrm>
              <a:off x="2944" y="3114"/>
              <a:ext cx="66" cy="66"/>
            </a:xfrm>
            <a:custGeom>
              <a:avLst/>
              <a:gdLst>
                <a:gd name="T0" fmla="*/ 33 w 66"/>
                <a:gd name="T1" fmla="*/ 0 h 66"/>
                <a:gd name="T2" fmla="*/ 66 w 66"/>
                <a:gd name="T3" fmla="*/ 33 h 66"/>
                <a:gd name="T4" fmla="*/ 33 w 66"/>
                <a:gd name="T5" fmla="*/ 66 h 66"/>
                <a:gd name="T6" fmla="*/ 0 w 66"/>
                <a:gd name="T7" fmla="*/ 33 h 66"/>
                <a:gd name="T8" fmla="*/ 33 w 66"/>
                <a:gd name="T9" fmla="*/ 0 h 66"/>
                <a:gd name="T10" fmla="*/ 0 60000 65536"/>
                <a:gd name="T11" fmla="*/ 0 60000 65536"/>
                <a:gd name="T12" fmla="*/ 0 60000 65536"/>
                <a:gd name="T13" fmla="*/ 0 60000 65536"/>
                <a:gd name="T14" fmla="*/ 0 60000 65536"/>
                <a:gd name="T15" fmla="*/ 0 w 66"/>
                <a:gd name="T16" fmla="*/ 0 h 66"/>
                <a:gd name="T17" fmla="*/ 66 w 66"/>
                <a:gd name="T18" fmla="*/ 66 h 66"/>
              </a:gdLst>
              <a:ahLst/>
              <a:cxnLst>
                <a:cxn ang="T10">
                  <a:pos x="T0" y="T1"/>
                </a:cxn>
                <a:cxn ang="T11">
                  <a:pos x="T2" y="T3"/>
                </a:cxn>
                <a:cxn ang="T12">
                  <a:pos x="T4" y="T5"/>
                </a:cxn>
                <a:cxn ang="T13">
                  <a:pos x="T6" y="T7"/>
                </a:cxn>
                <a:cxn ang="T14">
                  <a:pos x="T8" y="T9"/>
                </a:cxn>
              </a:cxnLst>
              <a:rect l="T15" t="T16" r="T17" b="T18"/>
              <a:pathLst>
                <a:path w="66" h="66">
                  <a:moveTo>
                    <a:pt x="33" y="0"/>
                  </a:moveTo>
                  <a:lnTo>
                    <a:pt x="66" y="33"/>
                  </a:lnTo>
                  <a:lnTo>
                    <a:pt x="33" y="66"/>
                  </a:lnTo>
                  <a:lnTo>
                    <a:pt x="0" y="33"/>
                  </a:lnTo>
                  <a:lnTo>
                    <a:pt x="33" y="0"/>
                  </a:lnTo>
                  <a:close/>
                </a:path>
              </a:pathLst>
            </a:custGeom>
            <a:solidFill>
              <a:srgbClr val="000080"/>
            </a:solidFill>
            <a:ln w="17463">
              <a:solidFill>
                <a:srgbClr val="000080"/>
              </a:solidFill>
              <a:prstDash val="solid"/>
              <a:round/>
              <a:headEnd/>
              <a:tailEnd/>
            </a:ln>
          </p:spPr>
          <p:txBody>
            <a:bodyPr/>
            <a:lstStyle/>
            <a:p>
              <a:endParaRPr lang="en-CA"/>
            </a:p>
          </p:txBody>
        </p:sp>
        <p:sp>
          <p:nvSpPr>
            <p:cNvPr id="34883" name="Freeform 68"/>
            <p:cNvSpPr>
              <a:spLocks/>
            </p:cNvSpPr>
            <p:nvPr/>
          </p:nvSpPr>
          <p:spPr bwMode="auto">
            <a:xfrm>
              <a:off x="3088" y="2881"/>
              <a:ext cx="67" cy="66"/>
            </a:xfrm>
            <a:custGeom>
              <a:avLst/>
              <a:gdLst>
                <a:gd name="T0" fmla="*/ 33 w 67"/>
                <a:gd name="T1" fmla="*/ 0 h 66"/>
                <a:gd name="T2" fmla="*/ 67 w 67"/>
                <a:gd name="T3" fmla="*/ 33 h 66"/>
                <a:gd name="T4" fmla="*/ 33 w 67"/>
                <a:gd name="T5" fmla="*/ 66 h 66"/>
                <a:gd name="T6" fmla="*/ 0 w 67"/>
                <a:gd name="T7" fmla="*/ 33 h 66"/>
                <a:gd name="T8" fmla="*/ 33 w 67"/>
                <a:gd name="T9" fmla="*/ 0 h 66"/>
                <a:gd name="T10" fmla="*/ 0 60000 65536"/>
                <a:gd name="T11" fmla="*/ 0 60000 65536"/>
                <a:gd name="T12" fmla="*/ 0 60000 65536"/>
                <a:gd name="T13" fmla="*/ 0 60000 65536"/>
                <a:gd name="T14" fmla="*/ 0 60000 65536"/>
                <a:gd name="T15" fmla="*/ 0 w 67"/>
                <a:gd name="T16" fmla="*/ 0 h 66"/>
                <a:gd name="T17" fmla="*/ 67 w 67"/>
                <a:gd name="T18" fmla="*/ 66 h 66"/>
              </a:gdLst>
              <a:ahLst/>
              <a:cxnLst>
                <a:cxn ang="T10">
                  <a:pos x="T0" y="T1"/>
                </a:cxn>
                <a:cxn ang="T11">
                  <a:pos x="T2" y="T3"/>
                </a:cxn>
                <a:cxn ang="T12">
                  <a:pos x="T4" y="T5"/>
                </a:cxn>
                <a:cxn ang="T13">
                  <a:pos x="T6" y="T7"/>
                </a:cxn>
                <a:cxn ang="T14">
                  <a:pos x="T8" y="T9"/>
                </a:cxn>
              </a:cxnLst>
              <a:rect l="T15" t="T16" r="T17" b="T18"/>
              <a:pathLst>
                <a:path w="67" h="66">
                  <a:moveTo>
                    <a:pt x="33" y="0"/>
                  </a:moveTo>
                  <a:lnTo>
                    <a:pt x="67" y="33"/>
                  </a:lnTo>
                  <a:lnTo>
                    <a:pt x="33" y="66"/>
                  </a:lnTo>
                  <a:lnTo>
                    <a:pt x="0" y="33"/>
                  </a:lnTo>
                  <a:lnTo>
                    <a:pt x="33" y="0"/>
                  </a:lnTo>
                  <a:close/>
                </a:path>
              </a:pathLst>
            </a:custGeom>
            <a:solidFill>
              <a:srgbClr val="000080"/>
            </a:solidFill>
            <a:ln w="17463">
              <a:solidFill>
                <a:srgbClr val="000080"/>
              </a:solidFill>
              <a:prstDash val="solid"/>
              <a:round/>
              <a:headEnd/>
              <a:tailEnd/>
            </a:ln>
          </p:spPr>
          <p:txBody>
            <a:bodyPr/>
            <a:lstStyle/>
            <a:p>
              <a:endParaRPr lang="en-CA"/>
            </a:p>
          </p:txBody>
        </p:sp>
        <p:sp>
          <p:nvSpPr>
            <p:cNvPr id="34884" name="Freeform 69"/>
            <p:cNvSpPr>
              <a:spLocks/>
            </p:cNvSpPr>
            <p:nvPr/>
          </p:nvSpPr>
          <p:spPr bwMode="auto">
            <a:xfrm>
              <a:off x="3232" y="2625"/>
              <a:ext cx="67" cy="67"/>
            </a:xfrm>
            <a:custGeom>
              <a:avLst/>
              <a:gdLst>
                <a:gd name="T0" fmla="*/ 34 w 67"/>
                <a:gd name="T1" fmla="*/ 0 h 67"/>
                <a:gd name="T2" fmla="*/ 67 w 67"/>
                <a:gd name="T3" fmla="*/ 34 h 67"/>
                <a:gd name="T4" fmla="*/ 34 w 67"/>
                <a:gd name="T5" fmla="*/ 67 h 67"/>
                <a:gd name="T6" fmla="*/ 0 w 67"/>
                <a:gd name="T7" fmla="*/ 34 h 67"/>
                <a:gd name="T8" fmla="*/ 34 w 67"/>
                <a:gd name="T9" fmla="*/ 0 h 67"/>
                <a:gd name="T10" fmla="*/ 0 60000 65536"/>
                <a:gd name="T11" fmla="*/ 0 60000 65536"/>
                <a:gd name="T12" fmla="*/ 0 60000 65536"/>
                <a:gd name="T13" fmla="*/ 0 60000 65536"/>
                <a:gd name="T14" fmla="*/ 0 60000 65536"/>
                <a:gd name="T15" fmla="*/ 0 w 67"/>
                <a:gd name="T16" fmla="*/ 0 h 67"/>
                <a:gd name="T17" fmla="*/ 67 w 67"/>
                <a:gd name="T18" fmla="*/ 67 h 67"/>
              </a:gdLst>
              <a:ahLst/>
              <a:cxnLst>
                <a:cxn ang="T10">
                  <a:pos x="T0" y="T1"/>
                </a:cxn>
                <a:cxn ang="T11">
                  <a:pos x="T2" y="T3"/>
                </a:cxn>
                <a:cxn ang="T12">
                  <a:pos x="T4" y="T5"/>
                </a:cxn>
                <a:cxn ang="T13">
                  <a:pos x="T6" y="T7"/>
                </a:cxn>
                <a:cxn ang="T14">
                  <a:pos x="T8" y="T9"/>
                </a:cxn>
              </a:cxnLst>
              <a:rect l="T15" t="T16" r="T17" b="T18"/>
              <a:pathLst>
                <a:path w="67" h="67">
                  <a:moveTo>
                    <a:pt x="34" y="0"/>
                  </a:moveTo>
                  <a:lnTo>
                    <a:pt x="67" y="34"/>
                  </a:lnTo>
                  <a:lnTo>
                    <a:pt x="34" y="67"/>
                  </a:lnTo>
                  <a:lnTo>
                    <a:pt x="0" y="34"/>
                  </a:lnTo>
                  <a:lnTo>
                    <a:pt x="34" y="0"/>
                  </a:lnTo>
                  <a:close/>
                </a:path>
              </a:pathLst>
            </a:custGeom>
            <a:solidFill>
              <a:srgbClr val="000080"/>
            </a:solidFill>
            <a:ln w="17463">
              <a:solidFill>
                <a:srgbClr val="000080"/>
              </a:solidFill>
              <a:prstDash val="solid"/>
              <a:round/>
              <a:headEnd/>
              <a:tailEnd/>
            </a:ln>
          </p:spPr>
          <p:txBody>
            <a:bodyPr/>
            <a:lstStyle/>
            <a:p>
              <a:endParaRPr lang="en-CA"/>
            </a:p>
          </p:txBody>
        </p:sp>
        <p:sp>
          <p:nvSpPr>
            <p:cNvPr id="34885" name="Freeform 70"/>
            <p:cNvSpPr>
              <a:spLocks/>
            </p:cNvSpPr>
            <p:nvPr/>
          </p:nvSpPr>
          <p:spPr bwMode="auto">
            <a:xfrm>
              <a:off x="3377" y="2414"/>
              <a:ext cx="66" cy="67"/>
            </a:xfrm>
            <a:custGeom>
              <a:avLst/>
              <a:gdLst>
                <a:gd name="T0" fmla="*/ 33 w 66"/>
                <a:gd name="T1" fmla="*/ 0 h 67"/>
                <a:gd name="T2" fmla="*/ 66 w 66"/>
                <a:gd name="T3" fmla="*/ 34 h 67"/>
                <a:gd name="T4" fmla="*/ 33 w 66"/>
                <a:gd name="T5" fmla="*/ 67 h 67"/>
                <a:gd name="T6" fmla="*/ 0 w 66"/>
                <a:gd name="T7" fmla="*/ 34 h 67"/>
                <a:gd name="T8" fmla="*/ 33 w 66"/>
                <a:gd name="T9" fmla="*/ 0 h 67"/>
                <a:gd name="T10" fmla="*/ 0 60000 65536"/>
                <a:gd name="T11" fmla="*/ 0 60000 65536"/>
                <a:gd name="T12" fmla="*/ 0 60000 65536"/>
                <a:gd name="T13" fmla="*/ 0 60000 65536"/>
                <a:gd name="T14" fmla="*/ 0 60000 65536"/>
                <a:gd name="T15" fmla="*/ 0 w 66"/>
                <a:gd name="T16" fmla="*/ 0 h 67"/>
                <a:gd name="T17" fmla="*/ 66 w 66"/>
                <a:gd name="T18" fmla="*/ 67 h 67"/>
              </a:gdLst>
              <a:ahLst/>
              <a:cxnLst>
                <a:cxn ang="T10">
                  <a:pos x="T0" y="T1"/>
                </a:cxn>
                <a:cxn ang="T11">
                  <a:pos x="T2" y="T3"/>
                </a:cxn>
                <a:cxn ang="T12">
                  <a:pos x="T4" y="T5"/>
                </a:cxn>
                <a:cxn ang="T13">
                  <a:pos x="T6" y="T7"/>
                </a:cxn>
                <a:cxn ang="T14">
                  <a:pos x="T8" y="T9"/>
                </a:cxn>
              </a:cxnLst>
              <a:rect l="T15" t="T16" r="T17" b="T18"/>
              <a:pathLst>
                <a:path w="66" h="67">
                  <a:moveTo>
                    <a:pt x="33" y="0"/>
                  </a:moveTo>
                  <a:lnTo>
                    <a:pt x="66" y="34"/>
                  </a:lnTo>
                  <a:lnTo>
                    <a:pt x="33" y="67"/>
                  </a:lnTo>
                  <a:lnTo>
                    <a:pt x="0" y="34"/>
                  </a:lnTo>
                  <a:lnTo>
                    <a:pt x="33" y="0"/>
                  </a:lnTo>
                  <a:close/>
                </a:path>
              </a:pathLst>
            </a:custGeom>
            <a:solidFill>
              <a:srgbClr val="000080"/>
            </a:solidFill>
            <a:ln w="17463">
              <a:solidFill>
                <a:srgbClr val="000080"/>
              </a:solidFill>
              <a:prstDash val="solid"/>
              <a:round/>
              <a:headEnd/>
              <a:tailEnd/>
            </a:ln>
          </p:spPr>
          <p:txBody>
            <a:bodyPr/>
            <a:lstStyle/>
            <a:p>
              <a:endParaRPr lang="en-CA"/>
            </a:p>
          </p:txBody>
        </p:sp>
        <p:sp>
          <p:nvSpPr>
            <p:cNvPr id="34886" name="Freeform 71"/>
            <p:cNvSpPr>
              <a:spLocks/>
            </p:cNvSpPr>
            <p:nvPr/>
          </p:nvSpPr>
          <p:spPr bwMode="auto">
            <a:xfrm>
              <a:off x="3521" y="2281"/>
              <a:ext cx="67" cy="67"/>
            </a:xfrm>
            <a:custGeom>
              <a:avLst/>
              <a:gdLst>
                <a:gd name="T0" fmla="*/ 33 w 67"/>
                <a:gd name="T1" fmla="*/ 0 h 67"/>
                <a:gd name="T2" fmla="*/ 67 w 67"/>
                <a:gd name="T3" fmla="*/ 33 h 67"/>
                <a:gd name="T4" fmla="*/ 33 w 67"/>
                <a:gd name="T5" fmla="*/ 67 h 67"/>
                <a:gd name="T6" fmla="*/ 0 w 67"/>
                <a:gd name="T7" fmla="*/ 33 h 67"/>
                <a:gd name="T8" fmla="*/ 33 w 67"/>
                <a:gd name="T9" fmla="*/ 0 h 67"/>
                <a:gd name="T10" fmla="*/ 0 60000 65536"/>
                <a:gd name="T11" fmla="*/ 0 60000 65536"/>
                <a:gd name="T12" fmla="*/ 0 60000 65536"/>
                <a:gd name="T13" fmla="*/ 0 60000 65536"/>
                <a:gd name="T14" fmla="*/ 0 60000 65536"/>
                <a:gd name="T15" fmla="*/ 0 w 67"/>
                <a:gd name="T16" fmla="*/ 0 h 67"/>
                <a:gd name="T17" fmla="*/ 67 w 67"/>
                <a:gd name="T18" fmla="*/ 67 h 67"/>
              </a:gdLst>
              <a:ahLst/>
              <a:cxnLst>
                <a:cxn ang="T10">
                  <a:pos x="T0" y="T1"/>
                </a:cxn>
                <a:cxn ang="T11">
                  <a:pos x="T2" y="T3"/>
                </a:cxn>
                <a:cxn ang="T12">
                  <a:pos x="T4" y="T5"/>
                </a:cxn>
                <a:cxn ang="T13">
                  <a:pos x="T6" y="T7"/>
                </a:cxn>
                <a:cxn ang="T14">
                  <a:pos x="T8" y="T9"/>
                </a:cxn>
              </a:cxnLst>
              <a:rect l="T15" t="T16" r="T17" b="T18"/>
              <a:pathLst>
                <a:path w="67" h="67">
                  <a:moveTo>
                    <a:pt x="33" y="0"/>
                  </a:moveTo>
                  <a:lnTo>
                    <a:pt x="67" y="33"/>
                  </a:lnTo>
                  <a:lnTo>
                    <a:pt x="33" y="67"/>
                  </a:lnTo>
                  <a:lnTo>
                    <a:pt x="0" y="33"/>
                  </a:lnTo>
                  <a:lnTo>
                    <a:pt x="33" y="0"/>
                  </a:lnTo>
                  <a:close/>
                </a:path>
              </a:pathLst>
            </a:custGeom>
            <a:solidFill>
              <a:srgbClr val="000080"/>
            </a:solidFill>
            <a:ln w="17463">
              <a:solidFill>
                <a:srgbClr val="000080"/>
              </a:solidFill>
              <a:prstDash val="solid"/>
              <a:round/>
              <a:headEnd/>
              <a:tailEnd/>
            </a:ln>
          </p:spPr>
          <p:txBody>
            <a:bodyPr/>
            <a:lstStyle/>
            <a:p>
              <a:endParaRPr lang="en-CA"/>
            </a:p>
          </p:txBody>
        </p:sp>
        <p:sp>
          <p:nvSpPr>
            <p:cNvPr id="34887" name="Freeform 72"/>
            <p:cNvSpPr>
              <a:spLocks/>
            </p:cNvSpPr>
            <p:nvPr/>
          </p:nvSpPr>
          <p:spPr bwMode="auto">
            <a:xfrm>
              <a:off x="3665" y="2248"/>
              <a:ext cx="67" cy="66"/>
            </a:xfrm>
            <a:custGeom>
              <a:avLst/>
              <a:gdLst>
                <a:gd name="T0" fmla="*/ 34 w 67"/>
                <a:gd name="T1" fmla="*/ 0 h 66"/>
                <a:gd name="T2" fmla="*/ 67 w 67"/>
                <a:gd name="T3" fmla="*/ 33 h 66"/>
                <a:gd name="T4" fmla="*/ 34 w 67"/>
                <a:gd name="T5" fmla="*/ 66 h 66"/>
                <a:gd name="T6" fmla="*/ 0 w 67"/>
                <a:gd name="T7" fmla="*/ 33 h 66"/>
                <a:gd name="T8" fmla="*/ 34 w 67"/>
                <a:gd name="T9" fmla="*/ 0 h 66"/>
                <a:gd name="T10" fmla="*/ 0 60000 65536"/>
                <a:gd name="T11" fmla="*/ 0 60000 65536"/>
                <a:gd name="T12" fmla="*/ 0 60000 65536"/>
                <a:gd name="T13" fmla="*/ 0 60000 65536"/>
                <a:gd name="T14" fmla="*/ 0 60000 65536"/>
                <a:gd name="T15" fmla="*/ 0 w 67"/>
                <a:gd name="T16" fmla="*/ 0 h 66"/>
                <a:gd name="T17" fmla="*/ 67 w 67"/>
                <a:gd name="T18" fmla="*/ 66 h 66"/>
              </a:gdLst>
              <a:ahLst/>
              <a:cxnLst>
                <a:cxn ang="T10">
                  <a:pos x="T0" y="T1"/>
                </a:cxn>
                <a:cxn ang="T11">
                  <a:pos x="T2" y="T3"/>
                </a:cxn>
                <a:cxn ang="T12">
                  <a:pos x="T4" y="T5"/>
                </a:cxn>
                <a:cxn ang="T13">
                  <a:pos x="T6" y="T7"/>
                </a:cxn>
                <a:cxn ang="T14">
                  <a:pos x="T8" y="T9"/>
                </a:cxn>
              </a:cxnLst>
              <a:rect l="T15" t="T16" r="T17" b="T18"/>
              <a:pathLst>
                <a:path w="67" h="66">
                  <a:moveTo>
                    <a:pt x="34" y="0"/>
                  </a:moveTo>
                  <a:lnTo>
                    <a:pt x="67" y="33"/>
                  </a:lnTo>
                  <a:lnTo>
                    <a:pt x="34" y="66"/>
                  </a:lnTo>
                  <a:lnTo>
                    <a:pt x="0" y="33"/>
                  </a:lnTo>
                  <a:lnTo>
                    <a:pt x="34" y="0"/>
                  </a:lnTo>
                  <a:close/>
                </a:path>
              </a:pathLst>
            </a:custGeom>
            <a:solidFill>
              <a:srgbClr val="000080"/>
            </a:solidFill>
            <a:ln w="17463">
              <a:solidFill>
                <a:srgbClr val="000080"/>
              </a:solidFill>
              <a:prstDash val="solid"/>
              <a:round/>
              <a:headEnd/>
              <a:tailEnd/>
            </a:ln>
          </p:spPr>
          <p:txBody>
            <a:bodyPr/>
            <a:lstStyle/>
            <a:p>
              <a:endParaRPr lang="en-CA"/>
            </a:p>
          </p:txBody>
        </p:sp>
        <p:sp>
          <p:nvSpPr>
            <p:cNvPr id="34888" name="Freeform 73"/>
            <p:cNvSpPr>
              <a:spLocks/>
            </p:cNvSpPr>
            <p:nvPr/>
          </p:nvSpPr>
          <p:spPr bwMode="auto">
            <a:xfrm>
              <a:off x="3810" y="2337"/>
              <a:ext cx="66" cy="66"/>
            </a:xfrm>
            <a:custGeom>
              <a:avLst/>
              <a:gdLst>
                <a:gd name="T0" fmla="*/ 33 w 66"/>
                <a:gd name="T1" fmla="*/ 0 h 66"/>
                <a:gd name="T2" fmla="*/ 66 w 66"/>
                <a:gd name="T3" fmla="*/ 33 h 66"/>
                <a:gd name="T4" fmla="*/ 33 w 66"/>
                <a:gd name="T5" fmla="*/ 66 h 66"/>
                <a:gd name="T6" fmla="*/ 0 w 66"/>
                <a:gd name="T7" fmla="*/ 33 h 66"/>
                <a:gd name="T8" fmla="*/ 33 w 66"/>
                <a:gd name="T9" fmla="*/ 0 h 66"/>
                <a:gd name="T10" fmla="*/ 0 60000 65536"/>
                <a:gd name="T11" fmla="*/ 0 60000 65536"/>
                <a:gd name="T12" fmla="*/ 0 60000 65536"/>
                <a:gd name="T13" fmla="*/ 0 60000 65536"/>
                <a:gd name="T14" fmla="*/ 0 60000 65536"/>
                <a:gd name="T15" fmla="*/ 0 w 66"/>
                <a:gd name="T16" fmla="*/ 0 h 66"/>
                <a:gd name="T17" fmla="*/ 66 w 66"/>
                <a:gd name="T18" fmla="*/ 66 h 66"/>
              </a:gdLst>
              <a:ahLst/>
              <a:cxnLst>
                <a:cxn ang="T10">
                  <a:pos x="T0" y="T1"/>
                </a:cxn>
                <a:cxn ang="T11">
                  <a:pos x="T2" y="T3"/>
                </a:cxn>
                <a:cxn ang="T12">
                  <a:pos x="T4" y="T5"/>
                </a:cxn>
                <a:cxn ang="T13">
                  <a:pos x="T6" y="T7"/>
                </a:cxn>
                <a:cxn ang="T14">
                  <a:pos x="T8" y="T9"/>
                </a:cxn>
              </a:cxnLst>
              <a:rect l="T15" t="T16" r="T17" b="T18"/>
              <a:pathLst>
                <a:path w="66" h="66">
                  <a:moveTo>
                    <a:pt x="33" y="0"/>
                  </a:moveTo>
                  <a:lnTo>
                    <a:pt x="66" y="33"/>
                  </a:lnTo>
                  <a:lnTo>
                    <a:pt x="33" y="66"/>
                  </a:lnTo>
                  <a:lnTo>
                    <a:pt x="0" y="33"/>
                  </a:lnTo>
                  <a:lnTo>
                    <a:pt x="33" y="0"/>
                  </a:lnTo>
                  <a:close/>
                </a:path>
              </a:pathLst>
            </a:custGeom>
            <a:solidFill>
              <a:srgbClr val="000080"/>
            </a:solidFill>
            <a:ln w="17463">
              <a:solidFill>
                <a:srgbClr val="000080"/>
              </a:solidFill>
              <a:prstDash val="solid"/>
              <a:round/>
              <a:headEnd/>
              <a:tailEnd/>
            </a:ln>
          </p:spPr>
          <p:txBody>
            <a:bodyPr/>
            <a:lstStyle/>
            <a:p>
              <a:endParaRPr lang="en-CA"/>
            </a:p>
          </p:txBody>
        </p:sp>
        <p:sp>
          <p:nvSpPr>
            <p:cNvPr id="34889" name="Freeform 74"/>
            <p:cNvSpPr>
              <a:spLocks/>
            </p:cNvSpPr>
            <p:nvPr/>
          </p:nvSpPr>
          <p:spPr bwMode="auto">
            <a:xfrm>
              <a:off x="3954" y="2514"/>
              <a:ext cx="67" cy="67"/>
            </a:xfrm>
            <a:custGeom>
              <a:avLst/>
              <a:gdLst>
                <a:gd name="T0" fmla="*/ 33 w 67"/>
                <a:gd name="T1" fmla="*/ 0 h 67"/>
                <a:gd name="T2" fmla="*/ 67 w 67"/>
                <a:gd name="T3" fmla="*/ 33 h 67"/>
                <a:gd name="T4" fmla="*/ 33 w 67"/>
                <a:gd name="T5" fmla="*/ 67 h 67"/>
                <a:gd name="T6" fmla="*/ 0 w 67"/>
                <a:gd name="T7" fmla="*/ 33 h 67"/>
                <a:gd name="T8" fmla="*/ 33 w 67"/>
                <a:gd name="T9" fmla="*/ 0 h 67"/>
                <a:gd name="T10" fmla="*/ 0 60000 65536"/>
                <a:gd name="T11" fmla="*/ 0 60000 65536"/>
                <a:gd name="T12" fmla="*/ 0 60000 65536"/>
                <a:gd name="T13" fmla="*/ 0 60000 65536"/>
                <a:gd name="T14" fmla="*/ 0 60000 65536"/>
                <a:gd name="T15" fmla="*/ 0 w 67"/>
                <a:gd name="T16" fmla="*/ 0 h 67"/>
                <a:gd name="T17" fmla="*/ 67 w 67"/>
                <a:gd name="T18" fmla="*/ 67 h 67"/>
              </a:gdLst>
              <a:ahLst/>
              <a:cxnLst>
                <a:cxn ang="T10">
                  <a:pos x="T0" y="T1"/>
                </a:cxn>
                <a:cxn ang="T11">
                  <a:pos x="T2" y="T3"/>
                </a:cxn>
                <a:cxn ang="T12">
                  <a:pos x="T4" y="T5"/>
                </a:cxn>
                <a:cxn ang="T13">
                  <a:pos x="T6" y="T7"/>
                </a:cxn>
                <a:cxn ang="T14">
                  <a:pos x="T8" y="T9"/>
                </a:cxn>
              </a:cxnLst>
              <a:rect l="T15" t="T16" r="T17" b="T18"/>
              <a:pathLst>
                <a:path w="67" h="67">
                  <a:moveTo>
                    <a:pt x="33" y="0"/>
                  </a:moveTo>
                  <a:lnTo>
                    <a:pt x="67" y="33"/>
                  </a:lnTo>
                  <a:lnTo>
                    <a:pt x="33" y="67"/>
                  </a:lnTo>
                  <a:lnTo>
                    <a:pt x="0" y="33"/>
                  </a:lnTo>
                  <a:lnTo>
                    <a:pt x="33" y="0"/>
                  </a:lnTo>
                  <a:close/>
                </a:path>
              </a:pathLst>
            </a:custGeom>
            <a:solidFill>
              <a:srgbClr val="000080"/>
            </a:solidFill>
            <a:ln w="17463">
              <a:solidFill>
                <a:srgbClr val="000080"/>
              </a:solidFill>
              <a:prstDash val="solid"/>
              <a:round/>
              <a:headEnd/>
              <a:tailEnd/>
            </a:ln>
          </p:spPr>
          <p:txBody>
            <a:bodyPr/>
            <a:lstStyle/>
            <a:p>
              <a:endParaRPr lang="en-CA"/>
            </a:p>
          </p:txBody>
        </p:sp>
        <p:sp>
          <p:nvSpPr>
            <p:cNvPr id="34890" name="Freeform 75"/>
            <p:cNvSpPr>
              <a:spLocks/>
            </p:cNvSpPr>
            <p:nvPr/>
          </p:nvSpPr>
          <p:spPr bwMode="auto">
            <a:xfrm>
              <a:off x="4098" y="2747"/>
              <a:ext cx="67" cy="67"/>
            </a:xfrm>
            <a:custGeom>
              <a:avLst/>
              <a:gdLst>
                <a:gd name="T0" fmla="*/ 34 w 67"/>
                <a:gd name="T1" fmla="*/ 0 h 67"/>
                <a:gd name="T2" fmla="*/ 67 w 67"/>
                <a:gd name="T3" fmla="*/ 34 h 67"/>
                <a:gd name="T4" fmla="*/ 34 w 67"/>
                <a:gd name="T5" fmla="*/ 67 h 67"/>
                <a:gd name="T6" fmla="*/ 0 w 67"/>
                <a:gd name="T7" fmla="*/ 34 h 67"/>
                <a:gd name="T8" fmla="*/ 34 w 67"/>
                <a:gd name="T9" fmla="*/ 0 h 67"/>
                <a:gd name="T10" fmla="*/ 0 60000 65536"/>
                <a:gd name="T11" fmla="*/ 0 60000 65536"/>
                <a:gd name="T12" fmla="*/ 0 60000 65536"/>
                <a:gd name="T13" fmla="*/ 0 60000 65536"/>
                <a:gd name="T14" fmla="*/ 0 60000 65536"/>
                <a:gd name="T15" fmla="*/ 0 w 67"/>
                <a:gd name="T16" fmla="*/ 0 h 67"/>
                <a:gd name="T17" fmla="*/ 67 w 67"/>
                <a:gd name="T18" fmla="*/ 67 h 67"/>
              </a:gdLst>
              <a:ahLst/>
              <a:cxnLst>
                <a:cxn ang="T10">
                  <a:pos x="T0" y="T1"/>
                </a:cxn>
                <a:cxn ang="T11">
                  <a:pos x="T2" y="T3"/>
                </a:cxn>
                <a:cxn ang="T12">
                  <a:pos x="T4" y="T5"/>
                </a:cxn>
                <a:cxn ang="T13">
                  <a:pos x="T6" y="T7"/>
                </a:cxn>
                <a:cxn ang="T14">
                  <a:pos x="T8" y="T9"/>
                </a:cxn>
              </a:cxnLst>
              <a:rect l="T15" t="T16" r="T17" b="T18"/>
              <a:pathLst>
                <a:path w="67" h="67">
                  <a:moveTo>
                    <a:pt x="34" y="0"/>
                  </a:moveTo>
                  <a:lnTo>
                    <a:pt x="67" y="34"/>
                  </a:lnTo>
                  <a:lnTo>
                    <a:pt x="34" y="67"/>
                  </a:lnTo>
                  <a:lnTo>
                    <a:pt x="0" y="34"/>
                  </a:lnTo>
                  <a:lnTo>
                    <a:pt x="34" y="0"/>
                  </a:lnTo>
                  <a:close/>
                </a:path>
              </a:pathLst>
            </a:custGeom>
            <a:solidFill>
              <a:srgbClr val="000080"/>
            </a:solidFill>
            <a:ln w="17463">
              <a:solidFill>
                <a:srgbClr val="000080"/>
              </a:solidFill>
              <a:prstDash val="solid"/>
              <a:round/>
              <a:headEnd/>
              <a:tailEnd/>
            </a:ln>
          </p:spPr>
          <p:txBody>
            <a:bodyPr/>
            <a:lstStyle/>
            <a:p>
              <a:endParaRPr lang="en-CA"/>
            </a:p>
          </p:txBody>
        </p:sp>
        <p:sp>
          <p:nvSpPr>
            <p:cNvPr id="34891" name="Freeform 76"/>
            <p:cNvSpPr>
              <a:spLocks/>
            </p:cNvSpPr>
            <p:nvPr/>
          </p:nvSpPr>
          <p:spPr bwMode="auto">
            <a:xfrm>
              <a:off x="4243" y="3003"/>
              <a:ext cx="66" cy="66"/>
            </a:xfrm>
            <a:custGeom>
              <a:avLst/>
              <a:gdLst>
                <a:gd name="T0" fmla="*/ 33 w 66"/>
                <a:gd name="T1" fmla="*/ 0 h 66"/>
                <a:gd name="T2" fmla="*/ 66 w 66"/>
                <a:gd name="T3" fmla="*/ 33 h 66"/>
                <a:gd name="T4" fmla="*/ 33 w 66"/>
                <a:gd name="T5" fmla="*/ 66 h 66"/>
                <a:gd name="T6" fmla="*/ 0 w 66"/>
                <a:gd name="T7" fmla="*/ 33 h 66"/>
                <a:gd name="T8" fmla="*/ 33 w 66"/>
                <a:gd name="T9" fmla="*/ 0 h 66"/>
                <a:gd name="T10" fmla="*/ 0 60000 65536"/>
                <a:gd name="T11" fmla="*/ 0 60000 65536"/>
                <a:gd name="T12" fmla="*/ 0 60000 65536"/>
                <a:gd name="T13" fmla="*/ 0 60000 65536"/>
                <a:gd name="T14" fmla="*/ 0 60000 65536"/>
                <a:gd name="T15" fmla="*/ 0 w 66"/>
                <a:gd name="T16" fmla="*/ 0 h 66"/>
                <a:gd name="T17" fmla="*/ 66 w 66"/>
                <a:gd name="T18" fmla="*/ 66 h 66"/>
              </a:gdLst>
              <a:ahLst/>
              <a:cxnLst>
                <a:cxn ang="T10">
                  <a:pos x="T0" y="T1"/>
                </a:cxn>
                <a:cxn ang="T11">
                  <a:pos x="T2" y="T3"/>
                </a:cxn>
                <a:cxn ang="T12">
                  <a:pos x="T4" y="T5"/>
                </a:cxn>
                <a:cxn ang="T13">
                  <a:pos x="T6" y="T7"/>
                </a:cxn>
                <a:cxn ang="T14">
                  <a:pos x="T8" y="T9"/>
                </a:cxn>
              </a:cxnLst>
              <a:rect l="T15" t="T16" r="T17" b="T18"/>
              <a:pathLst>
                <a:path w="66" h="66">
                  <a:moveTo>
                    <a:pt x="33" y="0"/>
                  </a:moveTo>
                  <a:lnTo>
                    <a:pt x="66" y="33"/>
                  </a:lnTo>
                  <a:lnTo>
                    <a:pt x="33" y="66"/>
                  </a:lnTo>
                  <a:lnTo>
                    <a:pt x="0" y="33"/>
                  </a:lnTo>
                  <a:lnTo>
                    <a:pt x="33" y="0"/>
                  </a:lnTo>
                  <a:close/>
                </a:path>
              </a:pathLst>
            </a:custGeom>
            <a:solidFill>
              <a:srgbClr val="000080"/>
            </a:solidFill>
            <a:ln w="17463">
              <a:solidFill>
                <a:srgbClr val="000080"/>
              </a:solidFill>
              <a:prstDash val="solid"/>
              <a:round/>
              <a:headEnd/>
              <a:tailEnd/>
            </a:ln>
          </p:spPr>
          <p:txBody>
            <a:bodyPr/>
            <a:lstStyle/>
            <a:p>
              <a:endParaRPr lang="en-CA"/>
            </a:p>
          </p:txBody>
        </p:sp>
        <p:sp>
          <p:nvSpPr>
            <p:cNvPr id="34892" name="Rectangle 77"/>
            <p:cNvSpPr>
              <a:spLocks noChangeArrowheads="1"/>
            </p:cNvSpPr>
            <p:nvPr/>
          </p:nvSpPr>
          <p:spPr bwMode="auto">
            <a:xfrm>
              <a:off x="1645" y="1271"/>
              <a:ext cx="2690" cy="202"/>
            </a:xfrm>
            <a:prstGeom prst="rect">
              <a:avLst/>
            </a:prstGeom>
            <a:noFill/>
            <a:ln w="9525">
              <a:noFill/>
              <a:miter lim="800000"/>
              <a:headEnd/>
              <a:tailEnd/>
            </a:ln>
          </p:spPr>
          <p:txBody>
            <a:bodyPr wrap="none" lIns="0" tIns="0" rIns="0" bIns="0">
              <a:spAutoFit/>
            </a:bodyPr>
            <a:lstStyle/>
            <a:p>
              <a:r>
                <a:rPr lang="en-US" sz="2100" b="1">
                  <a:solidFill>
                    <a:srgbClr val="000000"/>
                  </a:solidFill>
                  <a:latin typeface="Arial" pitchFamily="34" charset="0"/>
                </a:rPr>
                <a:t>y=0+2sin(2pi*x/14)+2cos(2pi*x/14)</a:t>
              </a:r>
              <a:endParaRPr lang="en-US"/>
            </a:p>
          </p:txBody>
        </p:sp>
        <p:sp>
          <p:nvSpPr>
            <p:cNvPr id="34893" name="Rectangle 78"/>
            <p:cNvSpPr>
              <a:spLocks noChangeArrowheads="1"/>
            </p:cNvSpPr>
            <p:nvPr/>
          </p:nvSpPr>
          <p:spPr bwMode="auto">
            <a:xfrm>
              <a:off x="2922" y="1493"/>
              <a:ext cx="78" cy="33"/>
            </a:xfrm>
            <a:prstGeom prst="rect">
              <a:avLst/>
            </a:prstGeom>
            <a:noFill/>
            <a:ln w="9525">
              <a:noFill/>
              <a:miter lim="800000"/>
              <a:headEnd/>
              <a:tailEnd/>
            </a:ln>
          </p:spPr>
          <p:txBody>
            <a:bodyPr wrap="none" lIns="0" tIns="0" rIns="0" bIns="0">
              <a:spAutoFit/>
            </a:bodyPr>
            <a:lstStyle/>
            <a:p>
              <a:endParaRPr lang="en-US"/>
            </a:p>
          </p:txBody>
        </p:sp>
        <p:sp>
          <p:nvSpPr>
            <p:cNvPr id="34894" name="Rectangle 79"/>
            <p:cNvSpPr>
              <a:spLocks noChangeArrowheads="1"/>
            </p:cNvSpPr>
            <p:nvPr/>
          </p:nvSpPr>
          <p:spPr bwMode="auto">
            <a:xfrm>
              <a:off x="2922" y="1493"/>
              <a:ext cx="78" cy="33"/>
            </a:xfrm>
            <a:prstGeom prst="rect">
              <a:avLst/>
            </a:prstGeom>
            <a:noFill/>
            <a:ln w="9525">
              <a:noFill/>
              <a:miter lim="800000"/>
              <a:headEnd/>
              <a:tailEnd/>
            </a:ln>
          </p:spPr>
          <p:txBody>
            <a:bodyPr wrap="none" lIns="0" tIns="0" rIns="0" bIns="0">
              <a:spAutoFit/>
            </a:bodyPr>
            <a:lstStyle/>
            <a:p>
              <a:endParaRPr lang="en-US"/>
            </a:p>
          </p:txBody>
        </p:sp>
        <p:sp>
          <p:nvSpPr>
            <p:cNvPr id="34895" name="Rectangle 80"/>
            <p:cNvSpPr>
              <a:spLocks noChangeArrowheads="1"/>
            </p:cNvSpPr>
            <p:nvPr/>
          </p:nvSpPr>
          <p:spPr bwMode="auto">
            <a:xfrm>
              <a:off x="1212" y="3558"/>
              <a:ext cx="178" cy="167"/>
            </a:xfrm>
            <a:prstGeom prst="rect">
              <a:avLst/>
            </a:prstGeom>
            <a:noFill/>
            <a:ln w="9525">
              <a:noFill/>
              <a:miter lim="800000"/>
              <a:headEnd/>
              <a:tailEnd/>
            </a:ln>
          </p:spPr>
          <p:txBody>
            <a:bodyPr wrap="none" lIns="0" tIns="0" rIns="0" bIns="0">
              <a:spAutoFit/>
            </a:bodyPr>
            <a:lstStyle/>
            <a:p>
              <a:r>
                <a:rPr lang="en-US" sz="1700">
                  <a:solidFill>
                    <a:srgbClr val="000000"/>
                  </a:solidFill>
                  <a:latin typeface="Arial" pitchFamily="34" charset="0"/>
                </a:rPr>
                <a:t>-4</a:t>
              </a:r>
              <a:endParaRPr lang="en-US"/>
            </a:p>
          </p:txBody>
        </p:sp>
        <p:sp>
          <p:nvSpPr>
            <p:cNvPr id="34896" name="Rectangle 81"/>
            <p:cNvSpPr>
              <a:spLocks noChangeArrowheads="1"/>
            </p:cNvSpPr>
            <p:nvPr/>
          </p:nvSpPr>
          <p:spPr bwMode="auto">
            <a:xfrm>
              <a:off x="1212" y="3358"/>
              <a:ext cx="178" cy="167"/>
            </a:xfrm>
            <a:prstGeom prst="rect">
              <a:avLst/>
            </a:prstGeom>
            <a:noFill/>
            <a:ln w="9525">
              <a:noFill/>
              <a:miter lim="800000"/>
              <a:headEnd/>
              <a:tailEnd/>
            </a:ln>
          </p:spPr>
          <p:txBody>
            <a:bodyPr wrap="none" lIns="0" tIns="0" rIns="0" bIns="0">
              <a:spAutoFit/>
            </a:bodyPr>
            <a:lstStyle/>
            <a:p>
              <a:r>
                <a:rPr lang="en-US" sz="1700">
                  <a:solidFill>
                    <a:srgbClr val="000000"/>
                  </a:solidFill>
                  <a:latin typeface="Arial" pitchFamily="34" charset="0"/>
                </a:rPr>
                <a:t>-3</a:t>
              </a:r>
              <a:endParaRPr lang="en-US"/>
            </a:p>
          </p:txBody>
        </p:sp>
        <p:sp>
          <p:nvSpPr>
            <p:cNvPr id="34897" name="Rectangle 82"/>
            <p:cNvSpPr>
              <a:spLocks noChangeArrowheads="1"/>
            </p:cNvSpPr>
            <p:nvPr/>
          </p:nvSpPr>
          <p:spPr bwMode="auto">
            <a:xfrm>
              <a:off x="1212" y="3158"/>
              <a:ext cx="178" cy="167"/>
            </a:xfrm>
            <a:prstGeom prst="rect">
              <a:avLst/>
            </a:prstGeom>
            <a:noFill/>
            <a:ln w="9525">
              <a:noFill/>
              <a:miter lim="800000"/>
              <a:headEnd/>
              <a:tailEnd/>
            </a:ln>
          </p:spPr>
          <p:txBody>
            <a:bodyPr wrap="none" lIns="0" tIns="0" rIns="0" bIns="0">
              <a:spAutoFit/>
            </a:bodyPr>
            <a:lstStyle/>
            <a:p>
              <a:r>
                <a:rPr lang="en-US" sz="1700">
                  <a:solidFill>
                    <a:srgbClr val="000000"/>
                  </a:solidFill>
                  <a:latin typeface="Arial" pitchFamily="34" charset="0"/>
                </a:rPr>
                <a:t>-2</a:t>
              </a:r>
              <a:endParaRPr lang="en-US"/>
            </a:p>
          </p:txBody>
        </p:sp>
        <p:sp>
          <p:nvSpPr>
            <p:cNvPr id="34898" name="Rectangle 83"/>
            <p:cNvSpPr>
              <a:spLocks noChangeArrowheads="1"/>
            </p:cNvSpPr>
            <p:nvPr/>
          </p:nvSpPr>
          <p:spPr bwMode="auto">
            <a:xfrm>
              <a:off x="1212" y="2958"/>
              <a:ext cx="178" cy="167"/>
            </a:xfrm>
            <a:prstGeom prst="rect">
              <a:avLst/>
            </a:prstGeom>
            <a:noFill/>
            <a:ln w="9525">
              <a:noFill/>
              <a:miter lim="800000"/>
              <a:headEnd/>
              <a:tailEnd/>
            </a:ln>
          </p:spPr>
          <p:txBody>
            <a:bodyPr wrap="none" lIns="0" tIns="0" rIns="0" bIns="0">
              <a:spAutoFit/>
            </a:bodyPr>
            <a:lstStyle/>
            <a:p>
              <a:r>
                <a:rPr lang="en-US" sz="1700">
                  <a:solidFill>
                    <a:srgbClr val="000000"/>
                  </a:solidFill>
                  <a:latin typeface="Arial" pitchFamily="34" charset="0"/>
                </a:rPr>
                <a:t>-1</a:t>
              </a:r>
              <a:endParaRPr lang="en-US"/>
            </a:p>
          </p:txBody>
        </p:sp>
        <p:sp>
          <p:nvSpPr>
            <p:cNvPr id="34899" name="Rectangle 84"/>
            <p:cNvSpPr>
              <a:spLocks noChangeArrowheads="1"/>
            </p:cNvSpPr>
            <p:nvPr/>
          </p:nvSpPr>
          <p:spPr bwMode="auto">
            <a:xfrm>
              <a:off x="1256" y="2758"/>
              <a:ext cx="133" cy="167"/>
            </a:xfrm>
            <a:prstGeom prst="rect">
              <a:avLst/>
            </a:prstGeom>
            <a:noFill/>
            <a:ln w="9525">
              <a:noFill/>
              <a:miter lim="800000"/>
              <a:headEnd/>
              <a:tailEnd/>
            </a:ln>
          </p:spPr>
          <p:txBody>
            <a:bodyPr wrap="none" lIns="0" tIns="0" rIns="0" bIns="0">
              <a:spAutoFit/>
            </a:bodyPr>
            <a:lstStyle/>
            <a:p>
              <a:r>
                <a:rPr lang="en-US" sz="1700">
                  <a:solidFill>
                    <a:srgbClr val="000000"/>
                  </a:solidFill>
                  <a:latin typeface="Arial" pitchFamily="34" charset="0"/>
                </a:rPr>
                <a:t>0</a:t>
              </a:r>
              <a:endParaRPr lang="en-US"/>
            </a:p>
          </p:txBody>
        </p:sp>
        <p:sp>
          <p:nvSpPr>
            <p:cNvPr id="34900" name="Rectangle 85"/>
            <p:cNvSpPr>
              <a:spLocks noChangeArrowheads="1"/>
            </p:cNvSpPr>
            <p:nvPr/>
          </p:nvSpPr>
          <p:spPr bwMode="auto">
            <a:xfrm>
              <a:off x="1256" y="2559"/>
              <a:ext cx="133" cy="167"/>
            </a:xfrm>
            <a:prstGeom prst="rect">
              <a:avLst/>
            </a:prstGeom>
            <a:noFill/>
            <a:ln w="9525">
              <a:noFill/>
              <a:miter lim="800000"/>
              <a:headEnd/>
              <a:tailEnd/>
            </a:ln>
          </p:spPr>
          <p:txBody>
            <a:bodyPr wrap="none" lIns="0" tIns="0" rIns="0" bIns="0">
              <a:spAutoFit/>
            </a:bodyPr>
            <a:lstStyle/>
            <a:p>
              <a:r>
                <a:rPr lang="en-US" sz="1700">
                  <a:solidFill>
                    <a:srgbClr val="000000"/>
                  </a:solidFill>
                  <a:latin typeface="Arial" pitchFamily="34" charset="0"/>
                </a:rPr>
                <a:t>1</a:t>
              </a:r>
              <a:endParaRPr lang="en-US"/>
            </a:p>
          </p:txBody>
        </p:sp>
        <p:sp>
          <p:nvSpPr>
            <p:cNvPr id="34901" name="Rectangle 86"/>
            <p:cNvSpPr>
              <a:spLocks noChangeArrowheads="1"/>
            </p:cNvSpPr>
            <p:nvPr/>
          </p:nvSpPr>
          <p:spPr bwMode="auto">
            <a:xfrm>
              <a:off x="1256" y="2359"/>
              <a:ext cx="133" cy="167"/>
            </a:xfrm>
            <a:prstGeom prst="rect">
              <a:avLst/>
            </a:prstGeom>
            <a:noFill/>
            <a:ln w="9525">
              <a:noFill/>
              <a:miter lim="800000"/>
              <a:headEnd/>
              <a:tailEnd/>
            </a:ln>
          </p:spPr>
          <p:txBody>
            <a:bodyPr wrap="none" lIns="0" tIns="0" rIns="0" bIns="0">
              <a:spAutoFit/>
            </a:bodyPr>
            <a:lstStyle/>
            <a:p>
              <a:r>
                <a:rPr lang="en-US" sz="1700">
                  <a:solidFill>
                    <a:srgbClr val="000000"/>
                  </a:solidFill>
                  <a:latin typeface="Arial" pitchFamily="34" charset="0"/>
                </a:rPr>
                <a:t>2</a:t>
              </a:r>
              <a:endParaRPr lang="en-US"/>
            </a:p>
          </p:txBody>
        </p:sp>
        <p:sp>
          <p:nvSpPr>
            <p:cNvPr id="34902" name="Rectangle 87"/>
            <p:cNvSpPr>
              <a:spLocks noChangeArrowheads="1"/>
            </p:cNvSpPr>
            <p:nvPr/>
          </p:nvSpPr>
          <p:spPr bwMode="auto">
            <a:xfrm>
              <a:off x="1256" y="2159"/>
              <a:ext cx="133" cy="167"/>
            </a:xfrm>
            <a:prstGeom prst="rect">
              <a:avLst/>
            </a:prstGeom>
            <a:noFill/>
            <a:ln w="9525">
              <a:noFill/>
              <a:miter lim="800000"/>
              <a:headEnd/>
              <a:tailEnd/>
            </a:ln>
          </p:spPr>
          <p:txBody>
            <a:bodyPr wrap="none" lIns="0" tIns="0" rIns="0" bIns="0">
              <a:spAutoFit/>
            </a:bodyPr>
            <a:lstStyle/>
            <a:p>
              <a:r>
                <a:rPr lang="en-US" sz="1700">
                  <a:solidFill>
                    <a:srgbClr val="000000"/>
                  </a:solidFill>
                  <a:latin typeface="Arial" pitchFamily="34" charset="0"/>
                </a:rPr>
                <a:t>3</a:t>
              </a:r>
              <a:endParaRPr lang="en-US"/>
            </a:p>
          </p:txBody>
        </p:sp>
        <p:sp>
          <p:nvSpPr>
            <p:cNvPr id="34903" name="Rectangle 88"/>
            <p:cNvSpPr>
              <a:spLocks noChangeArrowheads="1"/>
            </p:cNvSpPr>
            <p:nvPr/>
          </p:nvSpPr>
          <p:spPr bwMode="auto">
            <a:xfrm>
              <a:off x="1256" y="1959"/>
              <a:ext cx="133" cy="167"/>
            </a:xfrm>
            <a:prstGeom prst="rect">
              <a:avLst/>
            </a:prstGeom>
            <a:noFill/>
            <a:ln w="9525">
              <a:noFill/>
              <a:miter lim="800000"/>
              <a:headEnd/>
              <a:tailEnd/>
            </a:ln>
          </p:spPr>
          <p:txBody>
            <a:bodyPr wrap="none" lIns="0" tIns="0" rIns="0" bIns="0">
              <a:spAutoFit/>
            </a:bodyPr>
            <a:lstStyle/>
            <a:p>
              <a:r>
                <a:rPr lang="en-US" sz="1700">
                  <a:solidFill>
                    <a:srgbClr val="000000"/>
                  </a:solidFill>
                  <a:latin typeface="Arial" pitchFamily="34" charset="0"/>
                </a:rPr>
                <a:t>4</a:t>
              </a:r>
              <a:endParaRPr lang="en-US"/>
            </a:p>
          </p:txBody>
        </p:sp>
        <p:sp>
          <p:nvSpPr>
            <p:cNvPr id="34904" name="Rectangle 89"/>
            <p:cNvSpPr>
              <a:spLocks noChangeArrowheads="1"/>
            </p:cNvSpPr>
            <p:nvPr/>
          </p:nvSpPr>
          <p:spPr bwMode="auto">
            <a:xfrm>
              <a:off x="1490" y="2969"/>
              <a:ext cx="133" cy="167"/>
            </a:xfrm>
            <a:prstGeom prst="rect">
              <a:avLst/>
            </a:prstGeom>
            <a:noFill/>
            <a:ln w="9525">
              <a:noFill/>
              <a:miter lim="800000"/>
              <a:headEnd/>
              <a:tailEnd/>
            </a:ln>
          </p:spPr>
          <p:txBody>
            <a:bodyPr wrap="none" lIns="0" tIns="0" rIns="0" bIns="0">
              <a:spAutoFit/>
            </a:bodyPr>
            <a:lstStyle/>
            <a:p>
              <a:r>
                <a:rPr lang="en-US" sz="1700">
                  <a:solidFill>
                    <a:srgbClr val="000000"/>
                  </a:solidFill>
                  <a:latin typeface="Arial" pitchFamily="34" charset="0"/>
                </a:rPr>
                <a:t>1</a:t>
              </a:r>
              <a:endParaRPr lang="en-US"/>
            </a:p>
          </p:txBody>
        </p:sp>
        <p:sp>
          <p:nvSpPr>
            <p:cNvPr id="34905" name="Rectangle 90"/>
            <p:cNvSpPr>
              <a:spLocks noChangeArrowheads="1"/>
            </p:cNvSpPr>
            <p:nvPr/>
          </p:nvSpPr>
          <p:spPr bwMode="auto">
            <a:xfrm>
              <a:off x="1778" y="2969"/>
              <a:ext cx="133" cy="167"/>
            </a:xfrm>
            <a:prstGeom prst="rect">
              <a:avLst/>
            </a:prstGeom>
            <a:noFill/>
            <a:ln w="9525">
              <a:noFill/>
              <a:miter lim="800000"/>
              <a:headEnd/>
              <a:tailEnd/>
            </a:ln>
          </p:spPr>
          <p:txBody>
            <a:bodyPr wrap="none" lIns="0" tIns="0" rIns="0" bIns="0">
              <a:spAutoFit/>
            </a:bodyPr>
            <a:lstStyle/>
            <a:p>
              <a:r>
                <a:rPr lang="en-US" sz="1700">
                  <a:solidFill>
                    <a:srgbClr val="000000"/>
                  </a:solidFill>
                  <a:latin typeface="Arial" pitchFamily="34" charset="0"/>
                </a:rPr>
                <a:t>3</a:t>
              </a:r>
              <a:endParaRPr lang="en-US"/>
            </a:p>
          </p:txBody>
        </p:sp>
        <p:sp>
          <p:nvSpPr>
            <p:cNvPr id="34906" name="Rectangle 91"/>
            <p:cNvSpPr>
              <a:spLocks noChangeArrowheads="1"/>
            </p:cNvSpPr>
            <p:nvPr/>
          </p:nvSpPr>
          <p:spPr bwMode="auto">
            <a:xfrm>
              <a:off x="2067" y="2969"/>
              <a:ext cx="133" cy="167"/>
            </a:xfrm>
            <a:prstGeom prst="rect">
              <a:avLst/>
            </a:prstGeom>
            <a:noFill/>
            <a:ln w="9525">
              <a:noFill/>
              <a:miter lim="800000"/>
              <a:headEnd/>
              <a:tailEnd/>
            </a:ln>
          </p:spPr>
          <p:txBody>
            <a:bodyPr wrap="none" lIns="0" tIns="0" rIns="0" bIns="0">
              <a:spAutoFit/>
            </a:bodyPr>
            <a:lstStyle/>
            <a:p>
              <a:r>
                <a:rPr lang="en-US" sz="1700">
                  <a:solidFill>
                    <a:srgbClr val="000000"/>
                  </a:solidFill>
                  <a:latin typeface="Arial" pitchFamily="34" charset="0"/>
                </a:rPr>
                <a:t>5</a:t>
              </a:r>
              <a:endParaRPr lang="en-US"/>
            </a:p>
          </p:txBody>
        </p:sp>
        <p:sp>
          <p:nvSpPr>
            <p:cNvPr id="34907" name="Rectangle 92"/>
            <p:cNvSpPr>
              <a:spLocks noChangeArrowheads="1"/>
            </p:cNvSpPr>
            <p:nvPr/>
          </p:nvSpPr>
          <p:spPr bwMode="auto">
            <a:xfrm>
              <a:off x="2355" y="2969"/>
              <a:ext cx="133" cy="167"/>
            </a:xfrm>
            <a:prstGeom prst="rect">
              <a:avLst/>
            </a:prstGeom>
            <a:noFill/>
            <a:ln w="9525">
              <a:noFill/>
              <a:miter lim="800000"/>
              <a:headEnd/>
              <a:tailEnd/>
            </a:ln>
          </p:spPr>
          <p:txBody>
            <a:bodyPr wrap="none" lIns="0" tIns="0" rIns="0" bIns="0">
              <a:spAutoFit/>
            </a:bodyPr>
            <a:lstStyle/>
            <a:p>
              <a:r>
                <a:rPr lang="en-US" sz="1700">
                  <a:solidFill>
                    <a:srgbClr val="000000"/>
                  </a:solidFill>
                  <a:latin typeface="Arial" pitchFamily="34" charset="0"/>
                </a:rPr>
                <a:t>7</a:t>
              </a:r>
              <a:endParaRPr lang="en-US"/>
            </a:p>
          </p:txBody>
        </p:sp>
        <p:sp>
          <p:nvSpPr>
            <p:cNvPr id="34908" name="Rectangle 93"/>
            <p:cNvSpPr>
              <a:spLocks noChangeArrowheads="1"/>
            </p:cNvSpPr>
            <p:nvPr/>
          </p:nvSpPr>
          <p:spPr bwMode="auto">
            <a:xfrm>
              <a:off x="2644" y="2969"/>
              <a:ext cx="133" cy="167"/>
            </a:xfrm>
            <a:prstGeom prst="rect">
              <a:avLst/>
            </a:prstGeom>
            <a:noFill/>
            <a:ln w="9525">
              <a:noFill/>
              <a:miter lim="800000"/>
              <a:headEnd/>
              <a:tailEnd/>
            </a:ln>
          </p:spPr>
          <p:txBody>
            <a:bodyPr wrap="none" lIns="0" tIns="0" rIns="0" bIns="0">
              <a:spAutoFit/>
            </a:bodyPr>
            <a:lstStyle/>
            <a:p>
              <a:r>
                <a:rPr lang="en-US" sz="1700">
                  <a:solidFill>
                    <a:srgbClr val="000000"/>
                  </a:solidFill>
                  <a:latin typeface="Arial" pitchFamily="34" charset="0"/>
                </a:rPr>
                <a:t>9</a:t>
              </a:r>
              <a:endParaRPr lang="en-US"/>
            </a:p>
          </p:txBody>
        </p:sp>
        <p:sp>
          <p:nvSpPr>
            <p:cNvPr id="34909" name="Rectangle 94"/>
            <p:cNvSpPr>
              <a:spLocks noChangeArrowheads="1"/>
            </p:cNvSpPr>
            <p:nvPr/>
          </p:nvSpPr>
          <p:spPr bwMode="auto">
            <a:xfrm>
              <a:off x="2899" y="2969"/>
              <a:ext cx="200" cy="167"/>
            </a:xfrm>
            <a:prstGeom prst="rect">
              <a:avLst/>
            </a:prstGeom>
            <a:noFill/>
            <a:ln w="9525">
              <a:noFill/>
              <a:miter lim="800000"/>
              <a:headEnd/>
              <a:tailEnd/>
            </a:ln>
          </p:spPr>
          <p:txBody>
            <a:bodyPr wrap="none" lIns="0" tIns="0" rIns="0" bIns="0">
              <a:spAutoFit/>
            </a:bodyPr>
            <a:lstStyle/>
            <a:p>
              <a:r>
                <a:rPr lang="en-US" sz="1700">
                  <a:solidFill>
                    <a:srgbClr val="000000"/>
                  </a:solidFill>
                  <a:latin typeface="Arial" pitchFamily="34" charset="0"/>
                </a:rPr>
                <a:t>11</a:t>
              </a:r>
              <a:endParaRPr lang="en-US"/>
            </a:p>
          </p:txBody>
        </p:sp>
        <p:sp>
          <p:nvSpPr>
            <p:cNvPr id="34910" name="Rectangle 95"/>
            <p:cNvSpPr>
              <a:spLocks noChangeArrowheads="1"/>
            </p:cNvSpPr>
            <p:nvPr/>
          </p:nvSpPr>
          <p:spPr bwMode="auto">
            <a:xfrm>
              <a:off x="3188" y="2969"/>
              <a:ext cx="200" cy="167"/>
            </a:xfrm>
            <a:prstGeom prst="rect">
              <a:avLst/>
            </a:prstGeom>
            <a:noFill/>
            <a:ln w="9525">
              <a:noFill/>
              <a:miter lim="800000"/>
              <a:headEnd/>
              <a:tailEnd/>
            </a:ln>
          </p:spPr>
          <p:txBody>
            <a:bodyPr wrap="none" lIns="0" tIns="0" rIns="0" bIns="0">
              <a:spAutoFit/>
            </a:bodyPr>
            <a:lstStyle/>
            <a:p>
              <a:r>
                <a:rPr lang="en-US" sz="1700">
                  <a:solidFill>
                    <a:srgbClr val="000000"/>
                  </a:solidFill>
                  <a:latin typeface="Arial" pitchFamily="34" charset="0"/>
                </a:rPr>
                <a:t>13</a:t>
              </a:r>
              <a:endParaRPr lang="en-US"/>
            </a:p>
          </p:txBody>
        </p:sp>
        <p:sp>
          <p:nvSpPr>
            <p:cNvPr id="34911" name="Rectangle 96"/>
            <p:cNvSpPr>
              <a:spLocks noChangeArrowheads="1"/>
            </p:cNvSpPr>
            <p:nvPr/>
          </p:nvSpPr>
          <p:spPr bwMode="auto">
            <a:xfrm>
              <a:off x="3477" y="2969"/>
              <a:ext cx="200" cy="167"/>
            </a:xfrm>
            <a:prstGeom prst="rect">
              <a:avLst/>
            </a:prstGeom>
            <a:noFill/>
            <a:ln w="9525">
              <a:noFill/>
              <a:miter lim="800000"/>
              <a:headEnd/>
              <a:tailEnd/>
            </a:ln>
          </p:spPr>
          <p:txBody>
            <a:bodyPr wrap="none" lIns="0" tIns="0" rIns="0" bIns="0">
              <a:spAutoFit/>
            </a:bodyPr>
            <a:lstStyle/>
            <a:p>
              <a:r>
                <a:rPr lang="en-US" sz="1700">
                  <a:solidFill>
                    <a:srgbClr val="000000"/>
                  </a:solidFill>
                  <a:latin typeface="Arial" pitchFamily="34" charset="0"/>
                </a:rPr>
                <a:t>15</a:t>
              </a:r>
              <a:endParaRPr lang="en-US"/>
            </a:p>
          </p:txBody>
        </p:sp>
        <p:sp>
          <p:nvSpPr>
            <p:cNvPr id="34912" name="Rectangle 97"/>
            <p:cNvSpPr>
              <a:spLocks noChangeArrowheads="1"/>
            </p:cNvSpPr>
            <p:nvPr/>
          </p:nvSpPr>
          <p:spPr bwMode="auto">
            <a:xfrm>
              <a:off x="3765" y="2969"/>
              <a:ext cx="200" cy="167"/>
            </a:xfrm>
            <a:prstGeom prst="rect">
              <a:avLst/>
            </a:prstGeom>
            <a:noFill/>
            <a:ln w="9525">
              <a:noFill/>
              <a:miter lim="800000"/>
              <a:headEnd/>
              <a:tailEnd/>
            </a:ln>
          </p:spPr>
          <p:txBody>
            <a:bodyPr wrap="none" lIns="0" tIns="0" rIns="0" bIns="0">
              <a:spAutoFit/>
            </a:bodyPr>
            <a:lstStyle/>
            <a:p>
              <a:r>
                <a:rPr lang="en-US" sz="1700">
                  <a:solidFill>
                    <a:srgbClr val="000000"/>
                  </a:solidFill>
                  <a:latin typeface="Arial" pitchFamily="34" charset="0"/>
                </a:rPr>
                <a:t>17</a:t>
              </a:r>
              <a:endParaRPr lang="en-US"/>
            </a:p>
          </p:txBody>
        </p:sp>
        <p:sp>
          <p:nvSpPr>
            <p:cNvPr id="34913" name="Rectangle 98"/>
            <p:cNvSpPr>
              <a:spLocks noChangeArrowheads="1"/>
            </p:cNvSpPr>
            <p:nvPr/>
          </p:nvSpPr>
          <p:spPr bwMode="auto">
            <a:xfrm>
              <a:off x="4054" y="2969"/>
              <a:ext cx="200" cy="167"/>
            </a:xfrm>
            <a:prstGeom prst="rect">
              <a:avLst/>
            </a:prstGeom>
            <a:noFill/>
            <a:ln w="9525">
              <a:noFill/>
              <a:miter lim="800000"/>
              <a:headEnd/>
              <a:tailEnd/>
            </a:ln>
          </p:spPr>
          <p:txBody>
            <a:bodyPr wrap="none" lIns="0" tIns="0" rIns="0" bIns="0">
              <a:spAutoFit/>
            </a:bodyPr>
            <a:lstStyle/>
            <a:p>
              <a:r>
                <a:rPr lang="en-US" sz="1700">
                  <a:solidFill>
                    <a:srgbClr val="000000"/>
                  </a:solidFill>
                  <a:latin typeface="Arial" pitchFamily="34" charset="0"/>
                </a:rPr>
                <a:t>19</a:t>
              </a:r>
              <a:endParaRPr lang="en-US"/>
            </a:p>
          </p:txBody>
        </p:sp>
        <p:sp>
          <p:nvSpPr>
            <p:cNvPr id="34914" name="Rectangle 99"/>
            <p:cNvSpPr>
              <a:spLocks noChangeArrowheads="1"/>
            </p:cNvSpPr>
            <p:nvPr/>
          </p:nvSpPr>
          <p:spPr bwMode="auto">
            <a:xfrm>
              <a:off x="2877" y="3802"/>
              <a:ext cx="76" cy="163"/>
            </a:xfrm>
            <a:prstGeom prst="rect">
              <a:avLst/>
            </a:prstGeom>
            <a:noFill/>
            <a:ln w="9525">
              <a:noFill/>
              <a:miter lim="800000"/>
              <a:headEnd/>
              <a:tailEnd/>
            </a:ln>
          </p:spPr>
          <p:txBody>
            <a:bodyPr wrap="none" lIns="0" tIns="0" rIns="0" bIns="0">
              <a:spAutoFit/>
            </a:bodyPr>
            <a:lstStyle/>
            <a:p>
              <a:r>
                <a:rPr lang="en-US" sz="1700" b="1">
                  <a:solidFill>
                    <a:srgbClr val="000000"/>
                  </a:solidFill>
                  <a:latin typeface="Arial" pitchFamily="34" charset="0"/>
                </a:rPr>
                <a:t>x</a:t>
              </a:r>
              <a:endParaRPr lang="en-US"/>
            </a:p>
          </p:txBody>
        </p:sp>
        <p:sp>
          <p:nvSpPr>
            <p:cNvPr id="34915" name="Rectangle 100"/>
            <p:cNvSpPr>
              <a:spLocks noChangeArrowheads="1"/>
            </p:cNvSpPr>
            <p:nvPr/>
          </p:nvSpPr>
          <p:spPr bwMode="auto">
            <a:xfrm rot="-5400000">
              <a:off x="1022" y="2772"/>
              <a:ext cx="76" cy="163"/>
            </a:xfrm>
            <a:prstGeom prst="rect">
              <a:avLst/>
            </a:prstGeom>
            <a:noFill/>
            <a:ln w="9525">
              <a:noFill/>
              <a:miter lim="800000"/>
              <a:headEnd/>
              <a:tailEnd/>
            </a:ln>
          </p:spPr>
          <p:txBody>
            <a:bodyPr wrap="none" lIns="0" tIns="0" rIns="0" bIns="0">
              <a:spAutoFit/>
            </a:bodyPr>
            <a:lstStyle/>
            <a:p>
              <a:r>
                <a:rPr lang="en-US" sz="1700" b="1">
                  <a:solidFill>
                    <a:srgbClr val="000000"/>
                  </a:solidFill>
                  <a:latin typeface="Arial" pitchFamily="34" charset="0"/>
                </a:rPr>
                <a:t>y</a:t>
              </a:r>
              <a:endParaRPr lang="en-US"/>
            </a:p>
          </p:txBody>
        </p:sp>
        <p:sp>
          <p:nvSpPr>
            <p:cNvPr id="34916" name="Rectangle 101"/>
            <p:cNvSpPr>
              <a:spLocks noChangeArrowheads="1"/>
            </p:cNvSpPr>
            <p:nvPr/>
          </p:nvSpPr>
          <p:spPr bwMode="auto">
            <a:xfrm>
              <a:off x="4476" y="2736"/>
              <a:ext cx="477" cy="222"/>
            </a:xfrm>
            <a:prstGeom prst="rect">
              <a:avLst/>
            </a:prstGeom>
            <a:solidFill>
              <a:srgbClr val="FFFFFF"/>
            </a:solidFill>
            <a:ln w="0">
              <a:solidFill>
                <a:srgbClr val="000000"/>
              </a:solidFill>
              <a:miter lim="800000"/>
              <a:headEnd/>
              <a:tailEnd/>
            </a:ln>
          </p:spPr>
          <p:txBody>
            <a:bodyPr/>
            <a:lstStyle/>
            <a:p>
              <a:endParaRPr lang="en-US"/>
            </a:p>
          </p:txBody>
        </p:sp>
        <p:sp>
          <p:nvSpPr>
            <p:cNvPr id="34917" name="Line 102"/>
            <p:cNvSpPr>
              <a:spLocks noChangeShapeType="1"/>
            </p:cNvSpPr>
            <p:nvPr/>
          </p:nvSpPr>
          <p:spPr bwMode="auto">
            <a:xfrm>
              <a:off x="4531" y="2858"/>
              <a:ext cx="300" cy="1"/>
            </a:xfrm>
            <a:prstGeom prst="line">
              <a:avLst/>
            </a:prstGeom>
            <a:noFill/>
            <a:ln w="17463">
              <a:solidFill>
                <a:srgbClr val="000080"/>
              </a:solidFill>
              <a:round/>
              <a:headEnd/>
              <a:tailEnd/>
            </a:ln>
          </p:spPr>
          <p:txBody>
            <a:bodyPr/>
            <a:lstStyle/>
            <a:p>
              <a:endParaRPr lang="en-CA"/>
            </a:p>
          </p:txBody>
        </p:sp>
        <p:sp>
          <p:nvSpPr>
            <p:cNvPr id="34918" name="Freeform 103"/>
            <p:cNvSpPr>
              <a:spLocks/>
            </p:cNvSpPr>
            <p:nvPr/>
          </p:nvSpPr>
          <p:spPr bwMode="auto">
            <a:xfrm>
              <a:off x="4642" y="2825"/>
              <a:ext cx="67" cy="67"/>
            </a:xfrm>
            <a:custGeom>
              <a:avLst/>
              <a:gdLst>
                <a:gd name="T0" fmla="*/ 33 w 67"/>
                <a:gd name="T1" fmla="*/ 0 h 67"/>
                <a:gd name="T2" fmla="*/ 67 w 67"/>
                <a:gd name="T3" fmla="*/ 33 h 67"/>
                <a:gd name="T4" fmla="*/ 33 w 67"/>
                <a:gd name="T5" fmla="*/ 67 h 67"/>
                <a:gd name="T6" fmla="*/ 0 w 67"/>
                <a:gd name="T7" fmla="*/ 33 h 67"/>
                <a:gd name="T8" fmla="*/ 33 w 67"/>
                <a:gd name="T9" fmla="*/ 0 h 67"/>
                <a:gd name="T10" fmla="*/ 0 60000 65536"/>
                <a:gd name="T11" fmla="*/ 0 60000 65536"/>
                <a:gd name="T12" fmla="*/ 0 60000 65536"/>
                <a:gd name="T13" fmla="*/ 0 60000 65536"/>
                <a:gd name="T14" fmla="*/ 0 60000 65536"/>
                <a:gd name="T15" fmla="*/ 0 w 67"/>
                <a:gd name="T16" fmla="*/ 0 h 67"/>
                <a:gd name="T17" fmla="*/ 67 w 67"/>
                <a:gd name="T18" fmla="*/ 67 h 67"/>
              </a:gdLst>
              <a:ahLst/>
              <a:cxnLst>
                <a:cxn ang="T10">
                  <a:pos x="T0" y="T1"/>
                </a:cxn>
                <a:cxn ang="T11">
                  <a:pos x="T2" y="T3"/>
                </a:cxn>
                <a:cxn ang="T12">
                  <a:pos x="T4" y="T5"/>
                </a:cxn>
                <a:cxn ang="T13">
                  <a:pos x="T6" y="T7"/>
                </a:cxn>
                <a:cxn ang="T14">
                  <a:pos x="T8" y="T9"/>
                </a:cxn>
              </a:cxnLst>
              <a:rect l="T15" t="T16" r="T17" b="T18"/>
              <a:pathLst>
                <a:path w="67" h="67">
                  <a:moveTo>
                    <a:pt x="33" y="0"/>
                  </a:moveTo>
                  <a:lnTo>
                    <a:pt x="67" y="33"/>
                  </a:lnTo>
                  <a:lnTo>
                    <a:pt x="33" y="67"/>
                  </a:lnTo>
                  <a:lnTo>
                    <a:pt x="0" y="33"/>
                  </a:lnTo>
                  <a:lnTo>
                    <a:pt x="33" y="0"/>
                  </a:lnTo>
                  <a:close/>
                </a:path>
              </a:pathLst>
            </a:custGeom>
            <a:solidFill>
              <a:srgbClr val="000080"/>
            </a:solidFill>
            <a:ln w="17463">
              <a:solidFill>
                <a:srgbClr val="000080"/>
              </a:solidFill>
              <a:prstDash val="solid"/>
              <a:round/>
              <a:headEnd/>
              <a:tailEnd/>
            </a:ln>
          </p:spPr>
          <p:txBody>
            <a:bodyPr/>
            <a:lstStyle/>
            <a:p>
              <a:endParaRPr lang="en-CA"/>
            </a:p>
          </p:txBody>
        </p:sp>
        <p:sp>
          <p:nvSpPr>
            <p:cNvPr id="34919" name="Rectangle 104"/>
            <p:cNvSpPr>
              <a:spLocks noChangeArrowheads="1"/>
            </p:cNvSpPr>
            <p:nvPr/>
          </p:nvSpPr>
          <p:spPr bwMode="auto">
            <a:xfrm>
              <a:off x="4864" y="2770"/>
              <a:ext cx="122" cy="167"/>
            </a:xfrm>
            <a:prstGeom prst="rect">
              <a:avLst/>
            </a:prstGeom>
            <a:noFill/>
            <a:ln w="9525">
              <a:noFill/>
              <a:miter lim="800000"/>
              <a:headEnd/>
              <a:tailEnd/>
            </a:ln>
          </p:spPr>
          <p:txBody>
            <a:bodyPr wrap="none" lIns="0" tIns="0" rIns="0" bIns="0">
              <a:spAutoFit/>
            </a:bodyPr>
            <a:lstStyle/>
            <a:p>
              <a:r>
                <a:rPr lang="en-US" sz="1700">
                  <a:solidFill>
                    <a:srgbClr val="000000"/>
                  </a:solidFill>
                  <a:latin typeface="Arial" pitchFamily="34" charset="0"/>
                </a:rPr>
                <a:t>x</a:t>
              </a:r>
              <a:endParaRPr lang="en-US"/>
            </a:p>
          </p:txBody>
        </p:sp>
        <p:sp>
          <p:nvSpPr>
            <p:cNvPr id="34920" name="Rectangle 105"/>
            <p:cNvSpPr>
              <a:spLocks noChangeArrowheads="1"/>
            </p:cNvSpPr>
            <p:nvPr/>
          </p:nvSpPr>
          <p:spPr bwMode="auto">
            <a:xfrm>
              <a:off x="824" y="1160"/>
              <a:ext cx="4173" cy="2975"/>
            </a:xfrm>
            <a:prstGeom prst="rect">
              <a:avLst/>
            </a:prstGeom>
            <a:noFill/>
            <a:ln w="0">
              <a:solidFill>
                <a:srgbClr val="000000"/>
              </a:solidFill>
              <a:miter lim="800000"/>
              <a:headEnd/>
              <a:tailEnd/>
            </a:ln>
          </p:spPr>
          <p:txBody>
            <a:bodyPr/>
            <a:lstStyle/>
            <a:p>
              <a:endParaRPr lang="en-US"/>
            </a:p>
          </p:txBody>
        </p:sp>
      </p:grpSp>
    </p:spTree>
  </p:cSld>
  <p:clrMapOvr>
    <a:masterClrMapping/>
  </p:clrMapOvr>
  <p:transition spd="med">
    <p:pull dir="ru"/>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lide Number Placeholder 6"/>
          <p:cNvSpPr>
            <a:spLocks noGrp="1"/>
          </p:cNvSpPr>
          <p:nvPr>
            <p:ph type="sldNum" sz="quarter" idx="12"/>
          </p:nvPr>
        </p:nvSpPr>
        <p:spPr/>
        <p:txBody>
          <a:bodyPr/>
          <a:lstStyle/>
          <a:p>
            <a:pPr>
              <a:defRPr/>
            </a:pPr>
            <a:fld id="{85F8ED0B-1864-49B8-B8E2-D6B475FDD5C6}" type="slidenum">
              <a:rPr lang="en-CA"/>
              <a:pPr>
                <a:defRPr/>
              </a:pPr>
              <a:t>11</a:t>
            </a:fld>
            <a:endParaRPr lang="en-CA"/>
          </a:p>
        </p:txBody>
      </p:sp>
      <p:sp>
        <p:nvSpPr>
          <p:cNvPr id="35843" name="Rectangle 2"/>
          <p:cNvSpPr>
            <a:spLocks noChangeArrowheads="1"/>
          </p:cNvSpPr>
          <p:nvPr/>
        </p:nvSpPr>
        <p:spPr bwMode="auto">
          <a:xfrm>
            <a:off x="8534400" y="6477000"/>
            <a:ext cx="381000" cy="228600"/>
          </a:xfrm>
          <a:prstGeom prst="rect">
            <a:avLst/>
          </a:prstGeom>
          <a:noFill/>
          <a:ln w="12700">
            <a:noFill/>
            <a:miter lim="800000"/>
            <a:headEnd/>
            <a:tailEnd/>
          </a:ln>
        </p:spPr>
        <p:txBody>
          <a:bodyPr wrap="none" anchor="ctr"/>
          <a:lstStyle/>
          <a:p>
            <a:endParaRPr lang="en-US"/>
          </a:p>
        </p:txBody>
      </p:sp>
      <p:sp>
        <p:nvSpPr>
          <p:cNvPr id="35844" name="Rectangle 3"/>
          <p:cNvSpPr>
            <a:spLocks noGrp="1" noChangeArrowheads="1"/>
          </p:cNvSpPr>
          <p:nvPr>
            <p:ph type="title"/>
          </p:nvPr>
        </p:nvSpPr>
        <p:spPr>
          <a:noFill/>
        </p:spPr>
        <p:txBody>
          <a:bodyPr lIns="90487" tIns="44450" rIns="90487" bIns="44450"/>
          <a:lstStyle/>
          <a:p>
            <a:pPr algn="ctr" eaLnBrk="1" hangingPunct="1"/>
            <a:r>
              <a:rPr lang="en-US" sz="3600"/>
              <a:t>Not a Function:</a:t>
            </a:r>
            <a:endParaRPr lang="en-US" sz="4400"/>
          </a:p>
        </p:txBody>
      </p:sp>
      <p:sp>
        <p:nvSpPr>
          <p:cNvPr id="35845" name="Rectangle 4"/>
          <p:cNvSpPr>
            <a:spLocks noGrp="1" noChangeArrowheads="1"/>
          </p:cNvSpPr>
          <p:nvPr>
            <p:ph type="body" sz="half" idx="1"/>
          </p:nvPr>
        </p:nvSpPr>
        <p:spPr>
          <a:noFill/>
        </p:spPr>
        <p:txBody>
          <a:bodyPr lIns="90487" tIns="44450" rIns="90487" bIns="44450"/>
          <a:lstStyle/>
          <a:p>
            <a:pPr marL="609600" indent="-609600" eaLnBrk="1" hangingPunct="1">
              <a:buFontTx/>
              <a:buNone/>
            </a:pPr>
            <a:endParaRPr lang="en-US" sz="1000"/>
          </a:p>
          <a:p>
            <a:pPr marL="609600" indent="-609600" eaLnBrk="1" hangingPunct="1">
              <a:buFontTx/>
              <a:buNone/>
            </a:pPr>
            <a:endParaRPr lang="en-US"/>
          </a:p>
        </p:txBody>
      </p:sp>
      <p:pic>
        <p:nvPicPr>
          <p:cNvPr id="35846" name="Picture 33"/>
          <p:cNvPicPr>
            <a:picLocks noChangeAspect="1" noChangeArrowheads="1"/>
          </p:cNvPicPr>
          <p:nvPr/>
        </p:nvPicPr>
        <p:blipFill>
          <a:blip r:embed="rId3" cstate="print"/>
          <a:srcRect/>
          <a:stretch>
            <a:fillRect/>
          </a:stretch>
        </p:blipFill>
        <p:spPr bwMode="auto">
          <a:xfrm rot="5400000">
            <a:off x="1866900" y="1028700"/>
            <a:ext cx="5638800" cy="5562600"/>
          </a:xfrm>
          <a:prstGeom prst="rect">
            <a:avLst/>
          </a:prstGeom>
          <a:noFill/>
          <a:ln w="9525">
            <a:noFill/>
            <a:miter lim="800000"/>
            <a:headEnd/>
            <a:tailEnd/>
          </a:ln>
        </p:spPr>
      </p:pic>
      <p:sp>
        <p:nvSpPr>
          <p:cNvPr id="528418" name="AutoShape 34"/>
          <p:cNvSpPr>
            <a:spLocks noChangeArrowheads="1"/>
          </p:cNvSpPr>
          <p:nvPr/>
        </p:nvSpPr>
        <p:spPr bwMode="auto">
          <a:xfrm>
            <a:off x="4572000" y="4648200"/>
            <a:ext cx="762000" cy="838200"/>
          </a:xfrm>
          <a:custGeom>
            <a:avLst/>
            <a:gdLst>
              <a:gd name="T0" fmla="*/ 2147483647 w 21600"/>
              <a:gd name="T1" fmla="*/ 0 h 21600"/>
              <a:gd name="T2" fmla="*/ 2147483647 w 21600"/>
              <a:gd name="T3" fmla="*/ 2147483647 h 21600"/>
              <a:gd name="T4" fmla="*/ 0 w 21600"/>
              <a:gd name="T5" fmla="*/ 2147483647 h 21600"/>
              <a:gd name="T6" fmla="*/ 2147483647 w 21600"/>
              <a:gd name="T7" fmla="*/ 2147483647 h 21600"/>
              <a:gd name="T8" fmla="*/ 2147483647 w 21600"/>
              <a:gd name="T9" fmla="*/ 2147483647 h 21600"/>
              <a:gd name="T10" fmla="*/ 2147483647 w 21600"/>
              <a:gd name="T11" fmla="*/ 2147483647 h 21600"/>
              <a:gd name="T12" fmla="*/ 2147483647 w 21600"/>
              <a:gd name="T13" fmla="*/ 2147483647 h 21600"/>
              <a:gd name="T14" fmla="*/ 2147483647 w 21600"/>
              <a:gd name="T15" fmla="*/ 2147483647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close/>
                <a:moveTo>
                  <a:pt x="4198" y="6106"/>
                </a:moveTo>
                <a:cubicBezTo>
                  <a:pt x="3223" y="7477"/>
                  <a:pt x="2700" y="9117"/>
                  <a:pt x="2700" y="10799"/>
                </a:cubicBezTo>
                <a:cubicBezTo>
                  <a:pt x="2700" y="15273"/>
                  <a:pt x="6326" y="18900"/>
                  <a:pt x="10800" y="18900"/>
                </a:cubicBezTo>
                <a:cubicBezTo>
                  <a:pt x="12482" y="18900"/>
                  <a:pt x="14122" y="18376"/>
                  <a:pt x="15493" y="17401"/>
                </a:cubicBezTo>
                <a:close/>
              </a:path>
            </a:pathLst>
          </a:custGeom>
          <a:solidFill>
            <a:schemeClr val="accent1"/>
          </a:solidFill>
          <a:ln w="9525">
            <a:solidFill>
              <a:schemeClr val="tx1"/>
            </a:solidFill>
            <a:miter lim="800000"/>
            <a:headEnd/>
            <a:tailEnd/>
          </a:ln>
        </p:spPr>
        <p:txBody>
          <a:bodyPr wrap="none" anchor="ctr"/>
          <a:lstStyle/>
          <a:p>
            <a:endParaRPr lang="en-CA"/>
          </a:p>
        </p:txBody>
      </p:sp>
      <p:sp>
        <p:nvSpPr>
          <p:cNvPr id="528420" name="AutoShape 36"/>
          <p:cNvSpPr>
            <a:spLocks noChangeArrowheads="1"/>
          </p:cNvSpPr>
          <p:nvPr/>
        </p:nvSpPr>
        <p:spPr bwMode="auto">
          <a:xfrm>
            <a:off x="4572000" y="1600200"/>
            <a:ext cx="762000" cy="838200"/>
          </a:xfrm>
          <a:custGeom>
            <a:avLst/>
            <a:gdLst>
              <a:gd name="T0" fmla="*/ 2147483647 w 21600"/>
              <a:gd name="T1" fmla="*/ 0 h 21600"/>
              <a:gd name="T2" fmla="*/ 2147483647 w 21600"/>
              <a:gd name="T3" fmla="*/ 2147483647 h 21600"/>
              <a:gd name="T4" fmla="*/ 0 w 21600"/>
              <a:gd name="T5" fmla="*/ 2147483647 h 21600"/>
              <a:gd name="T6" fmla="*/ 2147483647 w 21600"/>
              <a:gd name="T7" fmla="*/ 2147483647 h 21600"/>
              <a:gd name="T8" fmla="*/ 2147483647 w 21600"/>
              <a:gd name="T9" fmla="*/ 2147483647 h 21600"/>
              <a:gd name="T10" fmla="*/ 2147483647 w 21600"/>
              <a:gd name="T11" fmla="*/ 2147483647 h 21600"/>
              <a:gd name="T12" fmla="*/ 2147483647 w 21600"/>
              <a:gd name="T13" fmla="*/ 2147483647 h 21600"/>
              <a:gd name="T14" fmla="*/ 2147483647 w 21600"/>
              <a:gd name="T15" fmla="*/ 2147483647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close/>
                <a:moveTo>
                  <a:pt x="4198" y="6106"/>
                </a:moveTo>
                <a:cubicBezTo>
                  <a:pt x="3223" y="7477"/>
                  <a:pt x="2700" y="9117"/>
                  <a:pt x="2700" y="10799"/>
                </a:cubicBezTo>
                <a:cubicBezTo>
                  <a:pt x="2700" y="15273"/>
                  <a:pt x="6326" y="18900"/>
                  <a:pt x="10800" y="18900"/>
                </a:cubicBezTo>
                <a:cubicBezTo>
                  <a:pt x="12482" y="18900"/>
                  <a:pt x="14122" y="18376"/>
                  <a:pt x="15493" y="17401"/>
                </a:cubicBezTo>
                <a:close/>
              </a:path>
            </a:pathLst>
          </a:custGeom>
          <a:solidFill>
            <a:schemeClr val="accent1"/>
          </a:solidFill>
          <a:ln w="9525">
            <a:solidFill>
              <a:schemeClr val="tx1"/>
            </a:solidFill>
            <a:miter lim="800000"/>
            <a:headEnd/>
            <a:tailEnd/>
          </a:ln>
        </p:spPr>
        <p:txBody>
          <a:bodyPr wrap="none" anchor="ctr"/>
          <a:lstStyle/>
          <a:p>
            <a:endParaRPr lang="en-CA"/>
          </a:p>
        </p:txBody>
      </p:sp>
      <p:sp>
        <p:nvSpPr>
          <p:cNvPr id="528421" name="Line 37"/>
          <p:cNvSpPr>
            <a:spLocks noChangeShapeType="1"/>
          </p:cNvSpPr>
          <p:nvPr/>
        </p:nvSpPr>
        <p:spPr bwMode="auto">
          <a:xfrm flipV="1">
            <a:off x="4953000" y="2057400"/>
            <a:ext cx="0" cy="2895600"/>
          </a:xfrm>
          <a:prstGeom prst="line">
            <a:avLst/>
          </a:prstGeom>
          <a:noFill/>
          <a:ln w="76200">
            <a:solidFill>
              <a:schemeClr val="accent1"/>
            </a:solidFill>
            <a:round/>
            <a:headEnd/>
            <a:tailEnd type="triangle" w="lg" len="lg"/>
          </a:ln>
        </p:spPr>
        <p:txBody>
          <a:bodyPr/>
          <a:lstStyle/>
          <a:p>
            <a:endParaRPr lang="en-CA"/>
          </a:p>
        </p:txBody>
      </p:sp>
      <p:sp>
        <p:nvSpPr>
          <p:cNvPr id="528422" name="Text Box 38"/>
          <p:cNvSpPr txBox="1">
            <a:spLocks noChangeArrowheads="1"/>
          </p:cNvSpPr>
          <p:nvPr/>
        </p:nvSpPr>
        <p:spPr bwMode="auto">
          <a:xfrm>
            <a:off x="2286000" y="2286000"/>
            <a:ext cx="2362200" cy="1554163"/>
          </a:xfrm>
          <a:prstGeom prst="rect">
            <a:avLst/>
          </a:prstGeom>
          <a:noFill/>
          <a:ln w="9525">
            <a:noFill/>
            <a:miter lim="800000"/>
            <a:headEnd/>
            <a:tailEnd/>
          </a:ln>
        </p:spPr>
        <p:txBody>
          <a:bodyPr>
            <a:spAutoFit/>
          </a:bodyPr>
          <a:lstStyle/>
          <a:p>
            <a:pPr>
              <a:spcBef>
                <a:spcPct val="50000"/>
              </a:spcBef>
            </a:pPr>
            <a:r>
              <a:rPr lang="en-US" sz="3200">
                <a:solidFill>
                  <a:srgbClr val="FF3300"/>
                </a:solidFill>
                <a:latin typeface="Sylfaen" pitchFamily="18" charset="0"/>
              </a:rPr>
              <a:t>Here each x Corresponds to 2 y values</a:t>
            </a:r>
          </a:p>
        </p:txBody>
      </p:sp>
      <p:sp>
        <p:nvSpPr>
          <p:cNvPr id="528423" name="Text Box 39"/>
          <p:cNvSpPr txBox="1">
            <a:spLocks noChangeArrowheads="1"/>
          </p:cNvSpPr>
          <p:nvPr/>
        </p:nvSpPr>
        <p:spPr bwMode="auto">
          <a:xfrm>
            <a:off x="2209800" y="5334000"/>
            <a:ext cx="5029200" cy="1066800"/>
          </a:xfrm>
          <a:prstGeom prst="rect">
            <a:avLst/>
          </a:prstGeom>
          <a:noFill/>
          <a:ln w="9525">
            <a:noFill/>
            <a:miter lim="800000"/>
            <a:headEnd/>
            <a:tailEnd/>
          </a:ln>
        </p:spPr>
        <p:txBody>
          <a:bodyPr>
            <a:spAutoFit/>
          </a:bodyPr>
          <a:lstStyle/>
          <a:p>
            <a:pPr>
              <a:spcBef>
                <a:spcPct val="50000"/>
              </a:spcBef>
            </a:pPr>
            <a:r>
              <a:rPr lang="en-US" sz="3200" b="1">
                <a:solidFill>
                  <a:srgbClr val="FF3300"/>
                </a:solidFill>
                <a:latin typeface="Sylfaen" pitchFamily="18" charset="0"/>
              </a:rPr>
              <a:t>Often called the straight line test</a:t>
            </a:r>
          </a:p>
        </p:txBody>
      </p:sp>
    </p:spTree>
  </p:cSld>
  <p:clrMapOvr>
    <a:masterClrMapping/>
  </p:clrMapOvr>
  <p:transition spd="med">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entr" presetSubtype="0" fill="hold" grpId="0" nodeType="clickEffect">
                                  <p:stCondLst>
                                    <p:cond delay="0"/>
                                  </p:stCondLst>
                                  <p:childTnLst>
                                    <p:set>
                                      <p:cBhvr>
                                        <p:cTn id="6" dur="1" fill="hold">
                                          <p:stCondLst>
                                            <p:cond delay="0"/>
                                          </p:stCondLst>
                                        </p:cTn>
                                        <p:tgtEl>
                                          <p:spTgt spid="528418"/>
                                        </p:tgtEl>
                                        <p:attrNameLst>
                                          <p:attrName>style.visibility</p:attrName>
                                        </p:attrNameLst>
                                      </p:cBhvr>
                                      <p:to>
                                        <p:strVal val="visible"/>
                                      </p:to>
                                    </p:set>
                                    <p:animEffect transition="in" filter="fade">
                                      <p:cBhvr>
                                        <p:cTn id="7" dur="1000"/>
                                        <p:tgtEl>
                                          <p:spTgt spid="528418"/>
                                        </p:tgtEl>
                                      </p:cBhvr>
                                    </p:animEffect>
                                    <p:anim calcmode="lin" valueType="num">
                                      <p:cBhvr>
                                        <p:cTn id="8" dur="1000" fill="hold"/>
                                        <p:tgtEl>
                                          <p:spTgt spid="528418"/>
                                        </p:tgtEl>
                                        <p:attrNameLst>
                                          <p:attrName>style.rotation</p:attrName>
                                        </p:attrNameLst>
                                      </p:cBhvr>
                                      <p:tavLst>
                                        <p:tav tm="0">
                                          <p:val>
                                            <p:fltVal val="720"/>
                                          </p:val>
                                        </p:tav>
                                        <p:tav tm="100000">
                                          <p:val>
                                            <p:fltVal val="0"/>
                                          </p:val>
                                        </p:tav>
                                      </p:tavLst>
                                    </p:anim>
                                    <p:anim calcmode="lin" valueType="num">
                                      <p:cBhvr>
                                        <p:cTn id="9" dur="1000" fill="hold"/>
                                        <p:tgtEl>
                                          <p:spTgt spid="528418"/>
                                        </p:tgtEl>
                                        <p:attrNameLst>
                                          <p:attrName>ppt_h</p:attrName>
                                        </p:attrNameLst>
                                      </p:cBhvr>
                                      <p:tavLst>
                                        <p:tav tm="0">
                                          <p:val>
                                            <p:fltVal val="0"/>
                                          </p:val>
                                        </p:tav>
                                        <p:tav tm="100000">
                                          <p:val>
                                            <p:strVal val="#ppt_h"/>
                                          </p:val>
                                        </p:tav>
                                      </p:tavLst>
                                    </p:anim>
                                    <p:anim calcmode="lin" valueType="num">
                                      <p:cBhvr>
                                        <p:cTn id="10" dur="1000" fill="hold"/>
                                        <p:tgtEl>
                                          <p:spTgt spid="528418"/>
                                        </p:tgtEl>
                                        <p:attrNameLst>
                                          <p:attrName>ppt_w</p:attrName>
                                        </p:attrNameLst>
                                      </p:cBhvr>
                                      <p:tavLst>
                                        <p:tav tm="0">
                                          <p:val>
                                            <p:fltVal val="0"/>
                                          </p:val>
                                        </p:tav>
                                        <p:tav tm="100000">
                                          <p:val>
                                            <p:strVal val="#ppt_w"/>
                                          </p:val>
                                        </p:tav>
                                      </p:tavLst>
                                    </p:anim>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528421"/>
                                        </p:tgtEl>
                                        <p:attrNameLst>
                                          <p:attrName>style.visibility</p:attrName>
                                        </p:attrNameLst>
                                      </p:cBhvr>
                                      <p:to>
                                        <p:strVal val="visible"/>
                                      </p:to>
                                    </p:set>
                                    <p:animEffect transition="in" filter="wipe(down)">
                                      <p:cBhvr>
                                        <p:cTn id="15" dur="500"/>
                                        <p:tgtEl>
                                          <p:spTgt spid="528421"/>
                                        </p:tgtEl>
                                      </p:cBhvr>
                                    </p:animEffect>
                                  </p:childTnLst>
                                </p:cTn>
                              </p:par>
                            </p:childTnLst>
                          </p:cTn>
                        </p:par>
                      </p:childTnLst>
                    </p:cTn>
                  </p:par>
                  <p:par>
                    <p:cTn id="16" fill="hold">
                      <p:stCondLst>
                        <p:cond delay="indefinite"/>
                      </p:stCondLst>
                      <p:childTnLst>
                        <p:par>
                          <p:cTn id="17" fill="hold">
                            <p:stCondLst>
                              <p:cond delay="0"/>
                            </p:stCondLst>
                            <p:childTnLst>
                              <p:par>
                                <p:cTn id="18" presetID="26" presetClass="entr" presetSubtype="0" fill="hold" grpId="0" nodeType="clickEffect">
                                  <p:stCondLst>
                                    <p:cond delay="0"/>
                                  </p:stCondLst>
                                  <p:childTnLst>
                                    <p:set>
                                      <p:cBhvr>
                                        <p:cTn id="19" dur="1" fill="hold">
                                          <p:stCondLst>
                                            <p:cond delay="0"/>
                                          </p:stCondLst>
                                        </p:cTn>
                                        <p:tgtEl>
                                          <p:spTgt spid="528420"/>
                                        </p:tgtEl>
                                        <p:attrNameLst>
                                          <p:attrName>style.visibility</p:attrName>
                                        </p:attrNameLst>
                                      </p:cBhvr>
                                      <p:to>
                                        <p:strVal val="visible"/>
                                      </p:to>
                                    </p:set>
                                    <p:animEffect transition="in" filter="wipe(down)">
                                      <p:cBhvr>
                                        <p:cTn id="20" dur="580">
                                          <p:stCondLst>
                                            <p:cond delay="0"/>
                                          </p:stCondLst>
                                        </p:cTn>
                                        <p:tgtEl>
                                          <p:spTgt spid="528420"/>
                                        </p:tgtEl>
                                      </p:cBhvr>
                                    </p:animEffect>
                                    <p:anim calcmode="lin" valueType="num">
                                      <p:cBhvr>
                                        <p:cTn id="21" dur="1822" tmFilter="0,0; 0.14,0.36; 0.43,0.73; 0.71,0.91; 1.0,1.0">
                                          <p:stCondLst>
                                            <p:cond delay="0"/>
                                          </p:stCondLst>
                                        </p:cTn>
                                        <p:tgtEl>
                                          <p:spTgt spid="528420"/>
                                        </p:tgtEl>
                                        <p:attrNameLst>
                                          <p:attrName>ppt_x</p:attrName>
                                        </p:attrNameLst>
                                      </p:cBhvr>
                                      <p:tavLst>
                                        <p:tav tm="0">
                                          <p:val>
                                            <p:strVal val="#ppt_x-0.25"/>
                                          </p:val>
                                        </p:tav>
                                        <p:tav tm="100000">
                                          <p:val>
                                            <p:strVal val="#ppt_x"/>
                                          </p:val>
                                        </p:tav>
                                      </p:tavLst>
                                    </p:anim>
                                    <p:anim calcmode="lin" valueType="num">
                                      <p:cBhvr>
                                        <p:cTn id="22" dur="664" tmFilter="0.0,0.0; 0.25,0.07; 0.50,0.2; 0.75,0.467; 1.0,1.0">
                                          <p:stCondLst>
                                            <p:cond delay="0"/>
                                          </p:stCondLst>
                                        </p:cTn>
                                        <p:tgtEl>
                                          <p:spTgt spid="528420"/>
                                        </p:tgtEl>
                                        <p:attrNameLst>
                                          <p:attrName>ppt_y</p:attrName>
                                        </p:attrNameLst>
                                      </p:cBhvr>
                                      <p:tavLst>
                                        <p:tav tm="0" fmla="#ppt_y-sin(pi*$)/3">
                                          <p:val>
                                            <p:fltVal val="0.5"/>
                                          </p:val>
                                        </p:tav>
                                        <p:tav tm="100000">
                                          <p:val>
                                            <p:fltVal val="1"/>
                                          </p:val>
                                        </p:tav>
                                      </p:tavLst>
                                    </p:anim>
                                    <p:anim calcmode="lin" valueType="num">
                                      <p:cBhvr>
                                        <p:cTn id="23" dur="664" tmFilter="0, 0; 0.125,0.2665; 0.25,0.4; 0.375,0.465; 0.5,0.5;  0.625,0.535; 0.75,0.6; 0.875,0.7335; 1,1">
                                          <p:stCondLst>
                                            <p:cond delay="664"/>
                                          </p:stCondLst>
                                        </p:cTn>
                                        <p:tgtEl>
                                          <p:spTgt spid="528420"/>
                                        </p:tgtEl>
                                        <p:attrNameLst>
                                          <p:attrName>ppt_y</p:attrName>
                                        </p:attrNameLst>
                                      </p:cBhvr>
                                      <p:tavLst>
                                        <p:tav tm="0" fmla="#ppt_y-sin(pi*$)/9">
                                          <p:val>
                                            <p:fltVal val="0"/>
                                          </p:val>
                                        </p:tav>
                                        <p:tav tm="100000">
                                          <p:val>
                                            <p:fltVal val="1"/>
                                          </p:val>
                                        </p:tav>
                                      </p:tavLst>
                                    </p:anim>
                                    <p:anim calcmode="lin" valueType="num">
                                      <p:cBhvr>
                                        <p:cTn id="24" dur="332" tmFilter="0, 0; 0.125,0.2665; 0.25,0.4; 0.375,0.465; 0.5,0.5;  0.625,0.535; 0.75,0.6; 0.875,0.7335; 1,1">
                                          <p:stCondLst>
                                            <p:cond delay="1324"/>
                                          </p:stCondLst>
                                        </p:cTn>
                                        <p:tgtEl>
                                          <p:spTgt spid="528420"/>
                                        </p:tgtEl>
                                        <p:attrNameLst>
                                          <p:attrName>ppt_y</p:attrName>
                                        </p:attrNameLst>
                                      </p:cBhvr>
                                      <p:tavLst>
                                        <p:tav tm="0" fmla="#ppt_y-sin(pi*$)/27">
                                          <p:val>
                                            <p:fltVal val="0"/>
                                          </p:val>
                                        </p:tav>
                                        <p:tav tm="100000">
                                          <p:val>
                                            <p:fltVal val="1"/>
                                          </p:val>
                                        </p:tav>
                                      </p:tavLst>
                                    </p:anim>
                                    <p:anim calcmode="lin" valueType="num">
                                      <p:cBhvr>
                                        <p:cTn id="25" dur="164" tmFilter="0, 0; 0.125,0.2665; 0.25,0.4; 0.375,0.465; 0.5,0.5;  0.625,0.535; 0.75,0.6; 0.875,0.7335; 1,1">
                                          <p:stCondLst>
                                            <p:cond delay="1656"/>
                                          </p:stCondLst>
                                        </p:cTn>
                                        <p:tgtEl>
                                          <p:spTgt spid="528420"/>
                                        </p:tgtEl>
                                        <p:attrNameLst>
                                          <p:attrName>ppt_y</p:attrName>
                                        </p:attrNameLst>
                                      </p:cBhvr>
                                      <p:tavLst>
                                        <p:tav tm="0" fmla="#ppt_y-sin(pi*$)/81">
                                          <p:val>
                                            <p:fltVal val="0"/>
                                          </p:val>
                                        </p:tav>
                                        <p:tav tm="100000">
                                          <p:val>
                                            <p:fltVal val="1"/>
                                          </p:val>
                                        </p:tav>
                                      </p:tavLst>
                                    </p:anim>
                                    <p:animScale>
                                      <p:cBhvr>
                                        <p:cTn id="26" dur="26">
                                          <p:stCondLst>
                                            <p:cond delay="650"/>
                                          </p:stCondLst>
                                        </p:cTn>
                                        <p:tgtEl>
                                          <p:spTgt spid="528420"/>
                                        </p:tgtEl>
                                      </p:cBhvr>
                                      <p:to x="100000" y="60000"/>
                                    </p:animScale>
                                    <p:animScale>
                                      <p:cBhvr>
                                        <p:cTn id="27" dur="166" decel="50000">
                                          <p:stCondLst>
                                            <p:cond delay="676"/>
                                          </p:stCondLst>
                                        </p:cTn>
                                        <p:tgtEl>
                                          <p:spTgt spid="528420"/>
                                        </p:tgtEl>
                                      </p:cBhvr>
                                      <p:to x="100000" y="100000"/>
                                    </p:animScale>
                                    <p:animScale>
                                      <p:cBhvr>
                                        <p:cTn id="28" dur="26">
                                          <p:stCondLst>
                                            <p:cond delay="1312"/>
                                          </p:stCondLst>
                                        </p:cTn>
                                        <p:tgtEl>
                                          <p:spTgt spid="528420"/>
                                        </p:tgtEl>
                                      </p:cBhvr>
                                      <p:to x="100000" y="80000"/>
                                    </p:animScale>
                                    <p:animScale>
                                      <p:cBhvr>
                                        <p:cTn id="29" dur="166" decel="50000">
                                          <p:stCondLst>
                                            <p:cond delay="1338"/>
                                          </p:stCondLst>
                                        </p:cTn>
                                        <p:tgtEl>
                                          <p:spTgt spid="528420"/>
                                        </p:tgtEl>
                                      </p:cBhvr>
                                      <p:to x="100000" y="100000"/>
                                    </p:animScale>
                                    <p:animScale>
                                      <p:cBhvr>
                                        <p:cTn id="30" dur="26">
                                          <p:stCondLst>
                                            <p:cond delay="1642"/>
                                          </p:stCondLst>
                                        </p:cTn>
                                        <p:tgtEl>
                                          <p:spTgt spid="528420"/>
                                        </p:tgtEl>
                                      </p:cBhvr>
                                      <p:to x="100000" y="90000"/>
                                    </p:animScale>
                                    <p:animScale>
                                      <p:cBhvr>
                                        <p:cTn id="31" dur="166" decel="50000">
                                          <p:stCondLst>
                                            <p:cond delay="1668"/>
                                          </p:stCondLst>
                                        </p:cTn>
                                        <p:tgtEl>
                                          <p:spTgt spid="528420"/>
                                        </p:tgtEl>
                                      </p:cBhvr>
                                      <p:to x="100000" y="100000"/>
                                    </p:animScale>
                                    <p:animScale>
                                      <p:cBhvr>
                                        <p:cTn id="32" dur="26">
                                          <p:stCondLst>
                                            <p:cond delay="1808"/>
                                          </p:stCondLst>
                                        </p:cTn>
                                        <p:tgtEl>
                                          <p:spTgt spid="528420"/>
                                        </p:tgtEl>
                                      </p:cBhvr>
                                      <p:to x="100000" y="95000"/>
                                    </p:animScale>
                                    <p:animScale>
                                      <p:cBhvr>
                                        <p:cTn id="33" dur="166" decel="50000">
                                          <p:stCondLst>
                                            <p:cond delay="1834"/>
                                          </p:stCondLst>
                                        </p:cTn>
                                        <p:tgtEl>
                                          <p:spTgt spid="528420"/>
                                        </p:tgtEl>
                                      </p:cBhvr>
                                      <p:to x="100000" y="100000"/>
                                    </p:animScale>
                                  </p:childTnLst>
                                </p:cTn>
                              </p:par>
                            </p:childTnLst>
                          </p:cTn>
                        </p:par>
                      </p:childTnLst>
                    </p:cTn>
                  </p:par>
                  <p:par>
                    <p:cTn id="34" fill="hold">
                      <p:stCondLst>
                        <p:cond delay="indefinite"/>
                      </p:stCondLst>
                      <p:childTnLst>
                        <p:par>
                          <p:cTn id="35" fill="hold">
                            <p:stCondLst>
                              <p:cond delay="0"/>
                            </p:stCondLst>
                            <p:childTnLst>
                              <p:par>
                                <p:cTn id="36" presetID="47" presetClass="entr" presetSubtype="0" fill="hold" grpId="0" nodeType="clickEffect">
                                  <p:stCondLst>
                                    <p:cond delay="0"/>
                                  </p:stCondLst>
                                  <p:childTnLst>
                                    <p:set>
                                      <p:cBhvr>
                                        <p:cTn id="37" dur="1" fill="hold">
                                          <p:stCondLst>
                                            <p:cond delay="0"/>
                                          </p:stCondLst>
                                        </p:cTn>
                                        <p:tgtEl>
                                          <p:spTgt spid="528422"/>
                                        </p:tgtEl>
                                        <p:attrNameLst>
                                          <p:attrName>style.visibility</p:attrName>
                                        </p:attrNameLst>
                                      </p:cBhvr>
                                      <p:to>
                                        <p:strVal val="visible"/>
                                      </p:to>
                                    </p:set>
                                    <p:animEffect transition="in" filter="fade">
                                      <p:cBhvr>
                                        <p:cTn id="38" dur="500"/>
                                        <p:tgtEl>
                                          <p:spTgt spid="528422"/>
                                        </p:tgtEl>
                                      </p:cBhvr>
                                    </p:animEffect>
                                    <p:anim calcmode="lin" valueType="num">
                                      <p:cBhvr>
                                        <p:cTn id="39" dur="500" fill="hold"/>
                                        <p:tgtEl>
                                          <p:spTgt spid="528422"/>
                                        </p:tgtEl>
                                        <p:attrNameLst>
                                          <p:attrName>ppt_x</p:attrName>
                                        </p:attrNameLst>
                                      </p:cBhvr>
                                      <p:tavLst>
                                        <p:tav tm="0">
                                          <p:val>
                                            <p:strVal val="#ppt_x"/>
                                          </p:val>
                                        </p:tav>
                                        <p:tav tm="100000">
                                          <p:val>
                                            <p:strVal val="#ppt_x"/>
                                          </p:val>
                                        </p:tav>
                                      </p:tavLst>
                                    </p:anim>
                                    <p:anim calcmode="lin" valueType="num">
                                      <p:cBhvr>
                                        <p:cTn id="40" dur="500" fill="hold"/>
                                        <p:tgtEl>
                                          <p:spTgt spid="528422"/>
                                        </p:tgtEl>
                                        <p:attrNameLst>
                                          <p:attrName>ppt_y</p:attrName>
                                        </p:attrNameLst>
                                      </p:cBhvr>
                                      <p:tavLst>
                                        <p:tav tm="0">
                                          <p:val>
                                            <p:strVal val="#ppt_y-.1"/>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47" presetClass="entr" presetSubtype="0" fill="hold" grpId="0" nodeType="clickEffect">
                                  <p:stCondLst>
                                    <p:cond delay="0"/>
                                  </p:stCondLst>
                                  <p:childTnLst>
                                    <p:set>
                                      <p:cBhvr>
                                        <p:cTn id="44" dur="1" fill="hold">
                                          <p:stCondLst>
                                            <p:cond delay="0"/>
                                          </p:stCondLst>
                                        </p:cTn>
                                        <p:tgtEl>
                                          <p:spTgt spid="528423"/>
                                        </p:tgtEl>
                                        <p:attrNameLst>
                                          <p:attrName>style.visibility</p:attrName>
                                        </p:attrNameLst>
                                      </p:cBhvr>
                                      <p:to>
                                        <p:strVal val="visible"/>
                                      </p:to>
                                    </p:set>
                                    <p:animEffect transition="in" filter="fade">
                                      <p:cBhvr>
                                        <p:cTn id="45" dur="500"/>
                                        <p:tgtEl>
                                          <p:spTgt spid="528423"/>
                                        </p:tgtEl>
                                      </p:cBhvr>
                                    </p:animEffect>
                                    <p:anim calcmode="lin" valueType="num">
                                      <p:cBhvr>
                                        <p:cTn id="46" dur="500" fill="hold"/>
                                        <p:tgtEl>
                                          <p:spTgt spid="528423"/>
                                        </p:tgtEl>
                                        <p:attrNameLst>
                                          <p:attrName>ppt_x</p:attrName>
                                        </p:attrNameLst>
                                      </p:cBhvr>
                                      <p:tavLst>
                                        <p:tav tm="0">
                                          <p:val>
                                            <p:strVal val="#ppt_x"/>
                                          </p:val>
                                        </p:tav>
                                        <p:tav tm="100000">
                                          <p:val>
                                            <p:strVal val="#ppt_x"/>
                                          </p:val>
                                        </p:tav>
                                      </p:tavLst>
                                    </p:anim>
                                    <p:anim calcmode="lin" valueType="num">
                                      <p:cBhvr>
                                        <p:cTn id="47" dur="500" fill="hold"/>
                                        <p:tgtEl>
                                          <p:spTgt spid="52842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8418" grpId="0" animBg="1"/>
      <p:bldP spid="528420" grpId="0" animBg="1"/>
      <p:bldP spid="528421" grpId="0" animBg="1"/>
      <p:bldP spid="528422" grpId="0"/>
      <p:bldP spid="52842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6"/>
          <p:cNvSpPr>
            <a:spLocks noGrp="1"/>
          </p:cNvSpPr>
          <p:nvPr>
            <p:ph type="sldNum" sz="quarter" idx="12"/>
          </p:nvPr>
        </p:nvSpPr>
        <p:spPr/>
        <p:txBody>
          <a:bodyPr/>
          <a:lstStyle/>
          <a:p>
            <a:pPr>
              <a:defRPr/>
            </a:pPr>
            <a:fld id="{599AA3B0-5126-4F7F-B39B-E08BF83BCA98}" type="slidenum">
              <a:rPr lang="en-CA"/>
              <a:pPr>
                <a:defRPr/>
              </a:pPr>
              <a:t>12</a:t>
            </a:fld>
            <a:endParaRPr lang="en-CA"/>
          </a:p>
        </p:txBody>
      </p:sp>
      <p:sp>
        <p:nvSpPr>
          <p:cNvPr id="36867" name="Rectangle 2"/>
          <p:cNvSpPr>
            <a:spLocks noChangeArrowheads="1"/>
          </p:cNvSpPr>
          <p:nvPr/>
        </p:nvSpPr>
        <p:spPr bwMode="auto">
          <a:xfrm>
            <a:off x="8534400" y="6477000"/>
            <a:ext cx="381000" cy="228600"/>
          </a:xfrm>
          <a:prstGeom prst="rect">
            <a:avLst/>
          </a:prstGeom>
          <a:noFill/>
          <a:ln w="12700">
            <a:noFill/>
            <a:miter lim="800000"/>
            <a:headEnd/>
            <a:tailEnd/>
          </a:ln>
        </p:spPr>
        <p:txBody>
          <a:bodyPr wrap="none" anchor="ctr"/>
          <a:lstStyle/>
          <a:p>
            <a:endParaRPr lang="en-US"/>
          </a:p>
        </p:txBody>
      </p:sp>
      <p:sp>
        <p:nvSpPr>
          <p:cNvPr id="36868" name="Rectangle 3"/>
          <p:cNvSpPr>
            <a:spLocks noGrp="1" noChangeArrowheads="1"/>
          </p:cNvSpPr>
          <p:nvPr>
            <p:ph type="title"/>
          </p:nvPr>
        </p:nvSpPr>
        <p:spPr>
          <a:noFill/>
        </p:spPr>
        <p:txBody>
          <a:bodyPr lIns="90487" tIns="44450" rIns="90487" bIns="44450"/>
          <a:lstStyle/>
          <a:p>
            <a:pPr algn="ctr" eaLnBrk="1" hangingPunct="1"/>
            <a:r>
              <a:rPr lang="en-US" sz="3600"/>
              <a:t>2.1.1 – Continuous</a:t>
            </a:r>
            <a:endParaRPr lang="en-US" sz="4400"/>
          </a:p>
        </p:txBody>
      </p:sp>
      <p:sp>
        <p:nvSpPr>
          <p:cNvPr id="31749" name="Text Box 4"/>
          <p:cNvSpPr txBox="1">
            <a:spLocks noChangeArrowheads="1"/>
          </p:cNvSpPr>
          <p:nvPr/>
        </p:nvSpPr>
        <p:spPr bwMode="auto">
          <a:xfrm>
            <a:off x="0" y="762000"/>
            <a:ext cx="9144000" cy="6248400"/>
          </a:xfrm>
          <a:prstGeom prst="rect">
            <a:avLst/>
          </a:prstGeom>
          <a:noFill/>
          <a:ln w="9525">
            <a:noFill/>
            <a:miter lim="800000"/>
            <a:headEnd/>
            <a:tailEnd/>
          </a:ln>
        </p:spPr>
        <p:txBody>
          <a:bodyPr>
            <a:spAutoFit/>
          </a:bodyPr>
          <a:lstStyle/>
          <a:p>
            <a:pPr>
              <a:spcBef>
                <a:spcPct val="50000"/>
              </a:spcBef>
            </a:pPr>
            <a:r>
              <a:rPr lang="en-US" sz="3200"/>
              <a:t>-if a function f(x) draws close to one finite number L for all values of x as x draws closer to but does not equal a, we say:</a:t>
            </a:r>
          </a:p>
          <a:p>
            <a:pPr>
              <a:spcBef>
                <a:spcPct val="50000"/>
              </a:spcBef>
            </a:pPr>
            <a:r>
              <a:rPr lang="en-US" sz="3200"/>
              <a:t>lim   f(x) = L</a:t>
            </a:r>
            <a:br>
              <a:rPr lang="en-US" sz="3200"/>
            </a:br>
            <a:r>
              <a:rPr lang="en-US" sz="3200"/>
              <a:t>x-&gt; a</a:t>
            </a:r>
          </a:p>
          <a:p>
            <a:pPr>
              <a:spcBef>
                <a:spcPct val="50000"/>
              </a:spcBef>
            </a:pPr>
            <a:r>
              <a:rPr lang="en-US" sz="3200"/>
              <a:t>A function is </a:t>
            </a:r>
            <a:r>
              <a:rPr lang="en-US" sz="3200" b="1" i="1"/>
              <a:t>continuous</a:t>
            </a:r>
            <a:r>
              <a:rPr lang="en-US" sz="3200"/>
              <a:t> iff (if and only iff)</a:t>
            </a:r>
          </a:p>
          <a:p>
            <a:pPr>
              <a:spcBef>
                <a:spcPct val="50000"/>
              </a:spcBef>
              <a:buFontTx/>
              <a:buAutoNum type="romanLcParenR"/>
            </a:pPr>
            <a:r>
              <a:rPr lang="en-US" sz="3200"/>
              <a:t> f(x) exists at x=a</a:t>
            </a:r>
            <a:br>
              <a:rPr lang="en-US" sz="3200"/>
            </a:br>
            <a:r>
              <a:rPr lang="en-US" sz="3200"/>
              <a:t>ii)  Lim f(x) exists</a:t>
            </a:r>
            <a:br>
              <a:rPr lang="en-US" sz="3200"/>
            </a:br>
            <a:r>
              <a:rPr lang="en-US" sz="3200"/>
              <a:t>     x-&gt;a</a:t>
            </a:r>
            <a:br>
              <a:rPr lang="en-US" sz="3200"/>
            </a:br>
            <a:r>
              <a:rPr lang="en-US" sz="3200"/>
              <a:t>iii) Lim f(x) = f(a)</a:t>
            </a:r>
            <a:br>
              <a:rPr lang="en-US" sz="3200"/>
            </a:br>
            <a:r>
              <a:rPr lang="en-US" sz="3200"/>
              <a:t>     x-&gt;a</a:t>
            </a:r>
            <a:endParaRPr lang="el-GR" sz="3200"/>
          </a:p>
        </p:txBody>
      </p:sp>
    </p:spTree>
  </p:cSld>
  <p:clrMapOvr>
    <a:masterClrMapping/>
  </p:clrMapOvr>
  <p:transition spd="med">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1749">
                                            <p:txEl>
                                              <p:pRg st="0" end="0"/>
                                            </p:txEl>
                                          </p:spTgt>
                                        </p:tgtEl>
                                        <p:attrNameLst>
                                          <p:attrName>style.visibility</p:attrName>
                                        </p:attrNameLst>
                                      </p:cBhvr>
                                      <p:to>
                                        <p:strVal val="visible"/>
                                      </p:to>
                                    </p:set>
                                    <p:anim calcmode="lin" valueType="num">
                                      <p:cBhvr additive="base">
                                        <p:cTn id="7" dur="500" fill="hold"/>
                                        <p:tgtEl>
                                          <p:spTgt spid="3174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174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1749">
                                            <p:txEl>
                                              <p:pRg st="1" end="1"/>
                                            </p:txEl>
                                          </p:spTgt>
                                        </p:tgtEl>
                                        <p:attrNameLst>
                                          <p:attrName>style.visibility</p:attrName>
                                        </p:attrNameLst>
                                      </p:cBhvr>
                                      <p:to>
                                        <p:strVal val="visible"/>
                                      </p:to>
                                    </p:set>
                                    <p:anim calcmode="lin" valueType="num">
                                      <p:cBhvr additive="base">
                                        <p:cTn id="13" dur="500" fill="hold"/>
                                        <p:tgtEl>
                                          <p:spTgt spid="3174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174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1749">
                                            <p:txEl>
                                              <p:pRg st="2" end="2"/>
                                            </p:txEl>
                                          </p:spTgt>
                                        </p:tgtEl>
                                        <p:attrNameLst>
                                          <p:attrName>style.visibility</p:attrName>
                                        </p:attrNameLst>
                                      </p:cBhvr>
                                      <p:to>
                                        <p:strVal val="visible"/>
                                      </p:to>
                                    </p:set>
                                    <p:anim calcmode="lin" valueType="num">
                                      <p:cBhvr additive="base">
                                        <p:cTn id="19" dur="500" fill="hold"/>
                                        <p:tgtEl>
                                          <p:spTgt spid="3174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174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1749">
                                            <p:txEl>
                                              <p:pRg st="3" end="3"/>
                                            </p:txEl>
                                          </p:spTgt>
                                        </p:tgtEl>
                                        <p:attrNameLst>
                                          <p:attrName>style.visibility</p:attrName>
                                        </p:attrNameLst>
                                      </p:cBhvr>
                                      <p:to>
                                        <p:strVal val="visible"/>
                                      </p:to>
                                    </p:set>
                                    <p:anim calcmode="lin" valueType="num">
                                      <p:cBhvr additive="base">
                                        <p:cTn id="25" dur="500" fill="hold"/>
                                        <p:tgtEl>
                                          <p:spTgt spid="31749">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1749">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6"/>
          <p:cNvSpPr>
            <a:spLocks noGrp="1"/>
          </p:cNvSpPr>
          <p:nvPr>
            <p:ph type="sldNum" sz="quarter" idx="12"/>
          </p:nvPr>
        </p:nvSpPr>
        <p:spPr/>
        <p:txBody>
          <a:bodyPr/>
          <a:lstStyle/>
          <a:p>
            <a:pPr>
              <a:defRPr/>
            </a:pPr>
            <a:fld id="{2A352554-01DF-47D5-A1E2-97A6003CB54F}" type="slidenum">
              <a:rPr lang="en-CA"/>
              <a:pPr>
                <a:defRPr/>
              </a:pPr>
              <a:t>13</a:t>
            </a:fld>
            <a:endParaRPr lang="en-CA"/>
          </a:p>
        </p:txBody>
      </p:sp>
      <p:sp>
        <p:nvSpPr>
          <p:cNvPr id="37891" name="Rectangle 2"/>
          <p:cNvSpPr>
            <a:spLocks noChangeArrowheads="1"/>
          </p:cNvSpPr>
          <p:nvPr/>
        </p:nvSpPr>
        <p:spPr bwMode="auto">
          <a:xfrm>
            <a:off x="8534400" y="6477000"/>
            <a:ext cx="381000" cy="228600"/>
          </a:xfrm>
          <a:prstGeom prst="rect">
            <a:avLst/>
          </a:prstGeom>
          <a:noFill/>
          <a:ln w="12700">
            <a:noFill/>
            <a:miter lim="800000"/>
            <a:headEnd/>
            <a:tailEnd/>
          </a:ln>
        </p:spPr>
        <p:txBody>
          <a:bodyPr wrap="none" anchor="ctr"/>
          <a:lstStyle/>
          <a:p>
            <a:endParaRPr lang="en-US"/>
          </a:p>
        </p:txBody>
      </p:sp>
      <p:sp>
        <p:nvSpPr>
          <p:cNvPr id="37892" name="Rectangle 3"/>
          <p:cNvSpPr>
            <a:spLocks noGrp="1" noChangeArrowheads="1"/>
          </p:cNvSpPr>
          <p:nvPr>
            <p:ph type="title"/>
          </p:nvPr>
        </p:nvSpPr>
        <p:spPr>
          <a:noFill/>
        </p:spPr>
        <p:txBody>
          <a:bodyPr lIns="90487" tIns="44450" rIns="90487" bIns="44450"/>
          <a:lstStyle/>
          <a:p>
            <a:pPr algn="ctr" eaLnBrk="1" hangingPunct="1"/>
            <a:r>
              <a:rPr lang="en-US" sz="3600"/>
              <a:t>2.1.1 – Limits and Continuity</a:t>
            </a:r>
            <a:endParaRPr lang="en-US" sz="4400"/>
          </a:p>
        </p:txBody>
      </p:sp>
      <p:sp>
        <p:nvSpPr>
          <p:cNvPr id="32773" name="Text Box 4"/>
          <p:cNvSpPr txBox="1">
            <a:spLocks noChangeArrowheads="1"/>
          </p:cNvSpPr>
          <p:nvPr/>
        </p:nvSpPr>
        <p:spPr bwMode="auto">
          <a:xfrm>
            <a:off x="0" y="762000"/>
            <a:ext cx="9144000" cy="4238625"/>
          </a:xfrm>
          <a:prstGeom prst="rect">
            <a:avLst/>
          </a:prstGeom>
          <a:noFill/>
          <a:ln w="9525">
            <a:noFill/>
            <a:miter lim="800000"/>
            <a:headEnd/>
            <a:tailEnd/>
          </a:ln>
        </p:spPr>
        <p:txBody>
          <a:bodyPr>
            <a:spAutoFit/>
          </a:bodyPr>
          <a:lstStyle/>
          <a:p>
            <a:pPr marL="495300" indent="-495300">
              <a:spcBef>
                <a:spcPct val="50000"/>
              </a:spcBef>
            </a:pPr>
            <a:r>
              <a:rPr lang="en-US" sz="3200"/>
              <a:t>In other words:</a:t>
            </a:r>
          </a:p>
          <a:p>
            <a:pPr marL="495300" indent="-495300">
              <a:spcBef>
                <a:spcPct val="50000"/>
              </a:spcBef>
              <a:buFontTx/>
              <a:buAutoNum type="romanLcParenR"/>
            </a:pPr>
            <a:r>
              <a:rPr lang="en-US" sz="3200"/>
              <a:t>The point must exist</a:t>
            </a:r>
          </a:p>
          <a:p>
            <a:pPr marL="495300" indent="-495300">
              <a:spcBef>
                <a:spcPct val="50000"/>
              </a:spcBef>
              <a:buFontTx/>
              <a:buAutoNum type="romanLcParenR"/>
            </a:pPr>
            <a:r>
              <a:rPr lang="en-US" sz="3200"/>
              <a:t>Points before and after must exist</a:t>
            </a:r>
          </a:p>
          <a:p>
            <a:pPr marL="495300" indent="-495300">
              <a:spcBef>
                <a:spcPct val="50000"/>
              </a:spcBef>
              <a:buFontTx/>
              <a:buAutoNum type="romanLcParenR"/>
            </a:pPr>
            <a:r>
              <a:rPr lang="en-US" sz="3200"/>
              <a:t>These points must all be joined</a:t>
            </a:r>
          </a:p>
          <a:p>
            <a:pPr marL="495300" indent="-495300">
              <a:spcBef>
                <a:spcPct val="50000"/>
              </a:spcBef>
            </a:pPr>
            <a:r>
              <a:rPr lang="en-US" sz="3200"/>
              <a:t>Or simply:</a:t>
            </a:r>
          </a:p>
          <a:p>
            <a:pPr marL="495300" indent="-495300">
              <a:spcBef>
                <a:spcPct val="50000"/>
              </a:spcBef>
            </a:pPr>
            <a:r>
              <a:rPr lang="en-US" sz="3200"/>
              <a:t>The graph can be drawn without lifting one’s pencil.</a:t>
            </a:r>
            <a:endParaRPr lang="el-GR" sz="3200"/>
          </a:p>
        </p:txBody>
      </p:sp>
    </p:spTree>
  </p:cSld>
  <p:clrMapOvr>
    <a:masterClrMapping/>
  </p:clrMapOvr>
  <p:transition spd="med">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2773">
                                            <p:txEl>
                                              <p:pRg st="0" end="0"/>
                                            </p:txEl>
                                          </p:spTgt>
                                        </p:tgtEl>
                                        <p:attrNameLst>
                                          <p:attrName>style.visibility</p:attrName>
                                        </p:attrNameLst>
                                      </p:cBhvr>
                                      <p:to>
                                        <p:strVal val="visible"/>
                                      </p:to>
                                    </p:set>
                                    <p:anim calcmode="lin" valueType="num">
                                      <p:cBhvr additive="base">
                                        <p:cTn id="7" dur="500" fill="hold"/>
                                        <p:tgtEl>
                                          <p:spTgt spid="3277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277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2773">
                                            <p:txEl>
                                              <p:pRg st="1" end="1"/>
                                            </p:txEl>
                                          </p:spTgt>
                                        </p:tgtEl>
                                        <p:attrNameLst>
                                          <p:attrName>style.visibility</p:attrName>
                                        </p:attrNameLst>
                                      </p:cBhvr>
                                      <p:to>
                                        <p:strVal val="visible"/>
                                      </p:to>
                                    </p:set>
                                    <p:anim calcmode="lin" valueType="num">
                                      <p:cBhvr additive="base">
                                        <p:cTn id="13" dur="500" fill="hold"/>
                                        <p:tgtEl>
                                          <p:spTgt spid="3277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277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2773">
                                            <p:txEl>
                                              <p:pRg st="2" end="2"/>
                                            </p:txEl>
                                          </p:spTgt>
                                        </p:tgtEl>
                                        <p:attrNameLst>
                                          <p:attrName>style.visibility</p:attrName>
                                        </p:attrNameLst>
                                      </p:cBhvr>
                                      <p:to>
                                        <p:strVal val="visible"/>
                                      </p:to>
                                    </p:set>
                                    <p:anim calcmode="lin" valueType="num">
                                      <p:cBhvr additive="base">
                                        <p:cTn id="19" dur="500" fill="hold"/>
                                        <p:tgtEl>
                                          <p:spTgt spid="3277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277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2773">
                                            <p:txEl>
                                              <p:pRg st="3" end="3"/>
                                            </p:txEl>
                                          </p:spTgt>
                                        </p:tgtEl>
                                        <p:attrNameLst>
                                          <p:attrName>style.visibility</p:attrName>
                                        </p:attrNameLst>
                                      </p:cBhvr>
                                      <p:to>
                                        <p:strVal val="visible"/>
                                      </p:to>
                                    </p:set>
                                    <p:anim calcmode="lin" valueType="num">
                                      <p:cBhvr additive="base">
                                        <p:cTn id="25" dur="500" fill="hold"/>
                                        <p:tgtEl>
                                          <p:spTgt spid="3277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277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2773">
                                            <p:txEl>
                                              <p:pRg st="4" end="4"/>
                                            </p:txEl>
                                          </p:spTgt>
                                        </p:tgtEl>
                                        <p:attrNameLst>
                                          <p:attrName>style.visibility</p:attrName>
                                        </p:attrNameLst>
                                      </p:cBhvr>
                                      <p:to>
                                        <p:strVal val="visible"/>
                                      </p:to>
                                    </p:set>
                                    <p:anim calcmode="lin" valueType="num">
                                      <p:cBhvr additive="base">
                                        <p:cTn id="31" dur="500" fill="hold"/>
                                        <p:tgtEl>
                                          <p:spTgt spid="3277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277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2773">
                                            <p:txEl>
                                              <p:pRg st="5" end="5"/>
                                            </p:txEl>
                                          </p:spTgt>
                                        </p:tgtEl>
                                        <p:attrNameLst>
                                          <p:attrName>style.visibility</p:attrName>
                                        </p:attrNameLst>
                                      </p:cBhvr>
                                      <p:to>
                                        <p:strVal val="visible"/>
                                      </p:to>
                                    </p:set>
                                    <p:anim calcmode="lin" valueType="num">
                                      <p:cBhvr additive="base">
                                        <p:cTn id="37" dur="500" fill="hold"/>
                                        <p:tgtEl>
                                          <p:spTgt spid="3277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277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Slide Number Placeholder 5"/>
          <p:cNvSpPr>
            <a:spLocks noGrp="1"/>
          </p:cNvSpPr>
          <p:nvPr>
            <p:ph type="sldNum" sz="quarter" idx="12"/>
          </p:nvPr>
        </p:nvSpPr>
        <p:spPr/>
        <p:txBody>
          <a:bodyPr/>
          <a:lstStyle/>
          <a:p>
            <a:pPr>
              <a:defRPr/>
            </a:pPr>
            <a:fld id="{099A8C71-09DD-487B-99BB-51747CBFE338}" type="slidenum">
              <a:rPr lang="en-CA"/>
              <a:pPr>
                <a:defRPr/>
              </a:pPr>
              <a:t>14</a:t>
            </a:fld>
            <a:endParaRPr lang="en-CA"/>
          </a:p>
        </p:txBody>
      </p:sp>
      <p:sp>
        <p:nvSpPr>
          <p:cNvPr id="4100" name="Rectangle 2"/>
          <p:cNvSpPr>
            <a:spLocks noChangeArrowheads="1"/>
          </p:cNvSpPr>
          <p:nvPr/>
        </p:nvSpPr>
        <p:spPr bwMode="auto">
          <a:xfrm>
            <a:off x="8534400" y="6477000"/>
            <a:ext cx="381000" cy="228600"/>
          </a:xfrm>
          <a:prstGeom prst="rect">
            <a:avLst/>
          </a:prstGeom>
          <a:noFill/>
          <a:ln w="12700">
            <a:noFill/>
            <a:miter lim="800000"/>
            <a:headEnd/>
            <a:tailEnd/>
          </a:ln>
        </p:spPr>
        <p:txBody>
          <a:bodyPr wrap="none" anchor="ctr"/>
          <a:lstStyle/>
          <a:p>
            <a:endParaRPr lang="en-US"/>
          </a:p>
        </p:txBody>
      </p:sp>
      <p:sp>
        <p:nvSpPr>
          <p:cNvPr id="4101" name="Rectangle 3"/>
          <p:cNvSpPr>
            <a:spLocks noGrp="1" noChangeArrowheads="1"/>
          </p:cNvSpPr>
          <p:nvPr>
            <p:ph type="title"/>
          </p:nvPr>
        </p:nvSpPr>
        <p:spPr>
          <a:noFill/>
        </p:spPr>
        <p:txBody>
          <a:bodyPr lIns="90487" tIns="44450" rIns="90487" bIns="44450"/>
          <a:lstStyle/>
          <a:p>
            <a:pPr algn="ctr" eaLnBrk="1" hangingPunct="1"/>
            <a:r>
              <a:rPr lang="en-US" sz="3600"/>
              <a:t>2.1.2 Smooth</a:t>
            </a:r>
            <a:endParaRPr lang="en-US" sz="4400"/>
          </a:p>
        </p:txBody>
      </p:sp>
      <p:sp>
        <p:nvSpPr>
          <p:cNvPr id="4102" name="Text Box 4"/>
          <p:cNvSpPr txBox="1">
            <a:spLocks noChangeArrowheads="1"/>
          </p:cNvSpPr>
          <p:nvPr/>
        </p:nvSpPr>
        <p:spPr bwMode="auto">
          <a:xfrm>
            <a:off x="0" y="762000"/>
            <a:ext cx="9144000" cy="1066800"/>
          </a:xfrm>
          <a:prstGeom prst="rect">
            <a:avLst/>
          </a:prstGeom>
          <a:noFill/>
          <a:ln w="9525">
            <a:noFill/>
            <a:miter lim="800000"/>
            <a:headEnd/>
            <a:tailEnd/>
          </a:ln>
        </p:spPr>
        <p:txBody>
          <a:bodyPr>
            <a:spAutoFit/>
          </a:bodyPr>
          <a:lstStyle/>
          <a:p>
            <a:pPr>
              <a:spcBef>
                <a:spcPct val="50000"/>
              </a:spcBef>
            </a:pPr>
            <a:r>
              <a:rPr lang="en-US" sz="3200"/>
              <a:t>-in order for a derivative to exist, a </a:t>
            </a:r>
            <a:r>
              <a:rPr lang="en-US" sz="3200" b="1" i="1"/>
              <a:t>function</a:t>
            </a:r>
            <a:r>
              <a:rPr lang="en-US" sz="3200"/>
              <a:t> must be </a:t>
            </a:r>
            <a:r>
              <a:rPr lang="en-US" sz="3200" b="1" i="1"/>
              <a:t>continuous</a:t>
            </a:r>
            <a:r>
              <a:rPr lang="en-US" sz="3200"/>
              <a:t> and </a:t>
            </a:r>
            <a:r>
              <a:rPr lang="en-US" sz="3200" b="1" i="1"/>
              <a:t>“smooth” </a:t>
            </a:r>
            <a:r>
              <a:rPr lang="en-US" sz="3200"/>
              <a:t>(have only one tangent)</a:t>
            </a:r>
            <a:endParaRPr lang="el-GR" sz="3200"/>
          </a:p>
        </p:txBody>
      </p:sp>
      <p:graphicFrame>
        <p:nvGraphicFramePr>
          <p:cNvPr id="4098" name="Object 5"/>
          <p:cNvGraphicFramePr>
            <a:graphicFrameLocks noGrp="1" noChangeAspect="1"/>
          </p:cNvGraphicFramePr>
          <p:nvPr>
            <p:ph idx="1"/>
          </p:nvPr>
        </p:nvGraphicFramePr>
        <p:xfrm>
          <a:off x="1143000" y="1752600"/>
          <a:ext cx="6962775" cy="5002213"/>
        </p:xfrm>
        <a:graphic>
          <a:graphicData uri="http://schemas.openxmlformats.org/presentationml/2006/ole">
            <mc:AlternateContent xmlns:mc="http://schemas.openxmlformats.org/markup-compatibility/2006">
              <mc:Choice xmlns:v="urn:schemas-microsoft-com:vml" Requires="v">
                <p:oleObj spid="_x0000_s4103" name="Chart" r:id="rId4" imgW="3686188" imgH="2648102" progId="">
                  <p:embed/>
                </p:oleObj>
              </mc:Choice>
              <mc:Fallback>
                <p:oleObj name="Chart" r:id="rId4" imgW="3686188" imgH="2648102" progId="">
                  <p:embed/>
                  <p:pic>
                    <p:nvPicPr>
                      <p:cNvPr id="0" name="Picture 4"/>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43000" y="1752600"/>
                        <a:ext cx="6962775" cy="5002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4103" name="Line 7"/>
          <p:cNvSpPr>
            <a:spLocks noChangeShapeType="1"/>
          </p:cNvSpPr>
          <p:nvPr/>
        </p:nvSpPr>
        <p:spPr bwMode="auto">
          <a:xfrm flipV="1">
            <a:off x="3810000" y="3048000"/>
            <a:ext cx="1371600" cy="381000"/>
          </a:xfrm>
          <a:prstGeom prst="line">
            <a:avLst/>
          </a:prstGeom>
          <a:noFill/>
          <a:ln w="9525">
            <a:solidFill>
              <a:srgbClr val="FF0000"/>
            </a:solidFill>
            <a:round/>
            <a:headEnd/>
            <a:tailEnd/>
          </a:ln>
        </p:spPr>
        <p:txBody>
          <a:bodyPr/>
          <a:lstStyle/>
          <a:p>
            <a:endParaRPr lang="en-CA"/>
          </a:p>
        </p:txBody>
      </p:sp>
      <p:sp>
        <p:nvSpPr>
          <p:cNvPr id="4104" name="Line 8"/>
          <p:cNvSpPr>
            <a:spLocks noChangeShapeType="1"/>
          </p:cNvSpPr>
          <p:nvPr/>
        </p:nvSpPr>
        <p:spPr bwMode="auto">
          <a:xfrm>
            <a:off x="4191000" y="2971800"/>
            <a:ext cx="838200" cy="457200"/>
          </a:xfrm>
          <a:prstGeom prst="line">
            <a:avLst/>
          </a:prstGeom>
          <a:noFill/>
          <a:ln w="9525">
            <a:solidFill>
              <a:srgbClr val="FF0000"/>
            </a:solidFill>
            <a:round/>
            <a:headEnd/>
            <a:tailEnd/>
          </a:ln>
        </p:spPr>
        <p:txBody>
          <a:bodyPr/>
          <a:lstStyle/>
          <a:p>
            <a:endParaRPr lang="en-CA"/>
          </a:p>
        </p:txBody>
      </p:sp>
      <p:sp>
        <p:nvSpPr>
          <p:cNvPr id="4105" name="Line 9"/>
          <p:cNvSpPr>
            <a:spLocks noChangeShapeType="1"/>
          </p:cNvSpPr>
          <p:nvPr/>
        </p:nvSpPr>
        <p:spPr bwMode="auto">
          <a:xfrm>
            <a:off x="4572000" y="4267200"/>
            <a:ext cx="838200" cy="457200"/>
          </a:xfrm>
          <a:prstGeom prst="line">
            <a:avLst/>
          </a:prstGeom>
          <a:noFill/>
          <a:ln w="9525">
            <a:solidFill>
              <a:srgbClr val="FF0000"/>
            </a:solidFill>
            <a:round/>
            <a:headEnd/>
            <a:tailEnd/>
          </a:ln>
        </p:spPr>
        <p:txBody>
          <a:bodyPr/>
          <a:lstStyle/>
          <a:p>
            <a:endParaRPr lang="en-CA"/>
          </a:p>
        </p:txBody>
      </p:sp>
      <p:sp>
        <p:nvSpPr>
          <p:cNvPr id="4106" name="Line 10"/>
          <p:cNvSpPr>
            <a:spLocks noChangeShapeType="1"/>
          </p:cNvSpPr>
          <p:nvPr/>
        </p:nvSpPr>
        <p:spPr bwMode="auto">
          <a:xfrm flipV="1">
            <a:off x="4419600" y="4267200"/>
            <a:ext cx="1371600" cy="381000"/>
          </a:xfrm>
          <a:prstGeom prst="line">
            <a:avLst/>
          </a:prstGeom>
          <a:noFill/>
          <a:ln w="9525">
            <a:solidFill>
              <a:srgbClr val="FF0000"/>
            </a:solidFill>
            <a:round/>
            <a:headEnd/>
            <a:tailEnd/>
          </a:ln>
        </p:spPr>
        <p:txBody>
          <a:bodyPr/>
          <a:lstStyle/>
          <a:p>
            <a:endParaRPr lang="en-CA"/>
          </a:p>
        </p:txBody>
      </p:sp>
      <p:sp>
        <p:nvSpPr>
          <p:cNvPr id="4107" name="Line 11"/>
          <p:cNvSpPr>
            <a:spLocks noChangeShapeType="1"/>
          </p:cNvSpPr>
          <p:nvPr/>
        </p:nvSpPr>
        <p:spPr bwMode="auto">
          <a:xfrm flipV="1">
            <a:off x="2895600" y="4953000"/>
            <a:ext cx="685800" cy="533400"/>
          </a:xfrm>
          <a:prstGeom prst="line">
            <a:avLst/>
          </a:prstGeom>
          <a:noFill/>
          <a:ln w="9525">
            <a:solidFill>
              <a:srgbClr val="FF0000"/>
            </a:solidFill>
            <a:round/>
            <a:headEnd/>
            <a:tailEnd/>
          </a:ln>
        </p:spPr>
        <p:txBody>
          <a:bodyPr/>
          <a:lstStyle/>
          <a:p>
            <a:endParaRPr lang="en-CA"/>
          </a:p>
        </p:txBody>
      </p:sp>
      <p:sp>
        <p:nvSpPr>
          <p:cNvPr id="532492" name="AutoShape 12"/>
          <p:cNvSpPr>
            <a:spLocks noChangeArrowheads="1"/>
          </p:cNvSpPr>
          <p:nvPr/>
        </p:nvSpPr>
        <p:spPr bwMode="auto">
          <a:xfrm>
            <a:off x="4343400" y="2895600"/>
            <a:ext cx="533400" cy="609600"/>
          </a:xfrm>
          <a:custGeom>
            <a:avLst/>
            <a:gdLst>
              <a:gd name="T0" fmla="*/ 2147483647 w 21600"/>
              <a:gd name="T1" fmla="*/ 0 h 21600"/>
              <a:gd name="T2" fmla="*/ 2147483647 w 21600"/>
              <a:gd name="T3" fmla="*/ 2147483647 h 21600"/>
              <a:gd name="T4" fmla="*/ 0 w 21600"/>
              <a:gd name="T5" fmla="*/ 2147483647 h 21600"/>
              <a:gd name="T6" fmla="*/ 2147483647 w 21600"/>
              <a:gd name="T7" fmla="*/ 2147483647 h 21600"/>
              <a:gd name="T8" fmla="*/ 2147483647 w 21600"/>
              <a:gd name="T9" fmla="*/ 2147483647 h 21600"/>
              <a:gd name="T10" fmla="*/ 2147483647 w 21600"/>
              <a:gd name="T11" fmla="*/ 2147483647 h 21600"/>
              <a:gd name="T12" fmla="*/ 2147483647 w 21600"/>
              <a:gd name="T13" fmla="*/ 2147483647 h 21600"/>
              <a:gd name="T14" fmla="*/ 2147483647 w 21600"/>
              <a:gd name="T15" fmla="*/ 2147483647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close/>
                <a:moveTo>
                  <a:pt x="4198" y="6106"/>
                </a:moveTo>
                <a:cubicBezTo>
                  <a:pt x="3223" y="7477"/>
                  <a:pt x="2700" y="9117"/>
                  <a:pt x="2700" y="10799"/>
                </a:cubicBezTo>
                <a:cubicBezTo>
                  <a:pt x="2700" y="15273"/>
                  <a:pt x="6326" y="18900"/>
                  <a:pt x="10800" y="18900"/>
                </a:cubicBezTo>
                <a:cubicBezTo>
                  <a:pt x="12482" y="18900"/>
                  <a:pt x="14122" y="18376"/>
                  <a:pt x="15493" y="17401"/>
                </a:cubicBezTo>
                <a:close/>
              </a:path>
            </a:pathLst>
          </a:custGeom>
          <a:solidFill>
            <a:schemeClr val="accent1"/>
          </a:solidFill>
          <a:ln w="9525">
            <a:solidFill>
              <a:schemeClr val="tx1"/>
            </a:solidFill>
            <a:miter lim="800000"/>
            <a:headEnd/>
            <a:tailEnd/>
          </a:ln>
        </p:spPr>
        <p:txBody>
          <a:bodyPr wrap="none" anchor="ctr"/>
          <a:lstStyle/>
          <a:p>
            <a:endParaRPr lang="en-CA"/>
          </a:p>
        </p:txBody>
      </p:sp>
      <p:sp>
        <p:nvSpPr>
          <p:cNvPr id="532493" name="AutoShape 13"/>
          <p:cNvSpPr>
            <a:spLocks noChangeArrowheads="1"/>
          </p:cNvSpPr>
          <p:nvPr/>
        </p:nvSpPr>
        <p:spPr bwMode="auto">
          <a:xfrm>
            <a:off x="4724400" y="3962400"/>
            <a:ext cx="609600" cy="838200"/>
          </a:xfrm>
          <a:custGeom>
            <a:avLst/>
            <a:gdLst>
              <a:gd name="T0" fmla="*/ 2147483647 w 21600"/>
              <a:gd name="T1" fmla="*/ 0 h 21600"/>
              <a:gd name="T2" fmla="*/ 2147483647 w 21600"/>
              <a:gd name="T3" fmla="*/ 2147483647 h 21600"/>
              <a:gd name="T4" fmla="*/ 0 w 21600"/>
              <a:gd name="T5" fmla="*/ 2147483647 h 21600"/>
              <a:gd name="T6" fmla="*/ 2147483647 w 21600"/>
              <a:gd name="T7" fmla="*/ 2147483647 h 21600"/>
              <a:gd name="T8" fmla="*/ 2147483647 w 21600"/>
              <a:gd name="T9" fmla="*/ 2147483647 h 21600"/>
              <a:gd name="T10" fmla="*/ 2147483647 w 21600"/>
              <a:gd name="T11" fmla="*/ 2147483647 h 21600"/>
              <a:gd name="T12" fmla="*/ 2147483647 w 21600"/>
              <a:gd name="T13" fmla="*/ 2147483647 h 21600"/>
              <a:gd name="T14" fmla="*/ 2147483647 w 21600"/>
              <a:gd name="T15" fmla="*/ 2147483647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close/>
                <a:moveTo>
                  <a:pt x="4198" y="6106"/>
                </a:moveTo>
                <a:cubicBezTo>
                  <a:pt x="3223" y="7477"/>
                  <a:pt x="2700" y="9117"/>
                  <a:pt x="2700" y="10799"/>
                </a:cubicBezTo>
                <a:cubicBezTo>
                  <a:pt x="2700" y="15273"/>
                  <a:pt x="6326" y="18900"/>
                  <a:pt x="10800" y="18900"/>
                </a:cubicBezTo>
                <a:cubicBezTo>
                  <a:pt x="12482" y="18900"/>
                  <a:pt x="14122" y="18376"/>
                  <a:pt x="15493" y="17401"/>
                </a:cubicBezTo>
                <a:close/>
              </a:path>
            </a:pathLst>
          </a:custGeom>
          <a:solidFill>
            <a:schemeClr val="accent1"/>
          </a:solidFill>
          <a:ln w="9525">
            <a:solidFill>
              <a:schemeClr val="tx1"/>
            </a:solidFill>
            <a:miter lim="800000"/>
            <a:headEnd/>
            <a:tailEnd/>
          </a:ln>
        </p:spPr>
        <p:txBody>
          <a:bodyPr wrap="none" anchor="ctr"/>
          <a:lstStyle/>
          <a:p>
            <a:endParaRPr lang="en-CA"/>
          </a:p>
        </p:txBody>
      </p:sp>
      <p:sp>
        <p:nvSpPr>
          <p:cNvPr id="532494" name="AutoShape 14"/>
          <p:cNvSpPr>
            <a:spLocks noChangeArrowheads="1"/>
          </p:cNvSpPr>
          <p:nvPr/>
        </p:nvSpPr>
        <p:spPr bwMode="auto">
          <a:xfrm>
            <a:off x="2819400" y="4648200"/>
            <a:ext cx="533400" cy="533400"/>
          </a:xfrm>
          <a:prstGeom prst="smileyFace">
            <a:avLst>
              <a:gd name="adj" fmla="val 4653"/>
            </a:avLst>
          </a:prstGeom>
          <a:solidFill>
            <a:srgbClr val="FFFF00"/>
          </a:solidFill>
          <a:ln w="9525">
            <a:solidFill>
              <a:srgbClr val="000000"/>
            </a:solidFill>
            <a:round/>
            <a:headEnd/>
            <a:tailEnd/>
          </a:ln>
        </p:spPr>
        <p:txBody>
          <a:bodyPr wrap="none" anchor="ctr"/>
          <a:lstStyle/>
          <a:p>
            <a:endParaRPr lang="en-US"/>
          </a:p>
        </p:txBody>
      </p:sp>
    </p:spTree>
  </p:cSld>
  <p:clrMapOvr>
    <a:masterClrMapping/>
  </p:clrMapOvr>
  <p:transition spd="med">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532492"/>
                                        </p:tgtEl>
                                        <p:attrNameLst>
                                          <p:attrName>style.visibility</p:attrName>
                                        </p:attrNameLst>
                                      </p:cBhvr>
                                      <p:to>
                                        <p:strVal val="visible"/>
                                      </p:to>
                                    </p:set>
                                    <p:animEffect transition="in" filter="wipe(down)">
                                      <p:cBhvr>
                                        <p:cTn id="7" dur="580">
                                          <p:stCondLst>
                                            <p:cond delay="0"/>
                                          </p:stCondLst>
                                        </p:cTn>
                                        <p:tgtEl>
                                          <p:spTgt spid="532492"/>
                                        </p:tgtEl>
                                      </p:cBhvr>
                                    </p:animEffect>
                                    <p:anim calcmode="lin" valueType="num">
                                      <p:cBhvr>
                                        <p:cTn id="8" dur="1822" tmFilter="0,0; 0.14,0.36; 0.43,0.73; 0.71,0.91; 1.0,1.0">
                                          <p:stCondLst>
                                            <p:cond delay="0"/>
                                          </p:stCondLst>
                                        </p:cTn>
                                        <p:tgtEl>
                                          <p:spTgt spid="53249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53249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53249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53249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532492"/>
                                        </p:tgtEl>
                                        <p:attrNameLst>
                                          <p:attrName>ppt_y</p:attrName>
                                        </p:attrNameLst>
                                      </p:cBhvr>
                                      <p:tavLst>
                                        <p:tav tm="0" fmla="#ppt_y-sin(pi*$)/81">
                                          <p:val>
                                            <p:fltVal val="0"/>
                                          </p:val>
                                        </p:tav>
                                        <p:tav tm="100000">
                                          <p:val>
                                            <p:fltVal val="1"/>
                                          </p:val>
                                        </p:tav>
                                      </p:tavLst>
                                    </p:anim>
                                    <p:animScale>
                                      <p:cBhvr>
                                        <p:cTn id="13" dur="26">
                                          <p:stCondLst>
                                            <p:cond delay="650"/>
                                          </p:stCondLst>
                                        </p:cTn>
                                        <p:tgtEl>
                                          <p:spTgt spid="532492"/>
                                        </p:tgtEl>
                                      </p:cBhvr>
                                      <p:to x="100000" y="60000"/>
                                    </p:animScale>
                                    <p:animScale>
                                      <p:cBhvr>
                                        <p:cTn id="14" dur="166" decel="50000">
                                          <p:stCondLst>
                                            <p:cond delay="676"/>
                                          </p:stCondLst>
                                        </p:cTn>
                                        <p:tgtEl>
                                          <p:spTgt spid="532492"/>
                                        </p:tgtEl>
                                      </p:cBhvr>
                                      <p:to x="100000" y="100000"/>
                                    </p:animScale>
                                    <p:animScale>
                                      <p:cBhvr>
                                        <p:cTn id="15" dur="26">
                                          <p:stCondLst>
                                            <p:cond delay="1312"/>
                                          </p:stCondLst>
                                        </p:cTn>
                                        <p:tgtEl>
                                          <p:spTgt spid="532492"/>
                                        </p:tgtEl>
                                      </p:cBhvr>
                                      <p:to x="100000" y="80000"/>
                                    </p:animScale>
                                    <p:animScale>
                                      <p:cBhvr>
                                        <p:cTn id="16" dur="166" decel="50000">
                                          <p:stCondLst>
                                            <p:cond delay="1338"/>
                                          </p:stCondLst>
                                        </p:cTn>
                                        <p:tgtEl>
                                          <p:spTgt spid="532492"/>
                                        </p:tgtEl>
                                      </p:cBhvr>
                                      <p:to x="100000" y="100000"/>
                                    </p:animScale>
                                    <p:animScale>
                                      <p:cBhvr>
                                        <p:cTn id="17" dur="26">
                                          <p:stCondLst>
                                            <p:cond delay="1642"/>
                                          </p:stCondLst>
                                        </p:cTn>
                                        <p:tgtEl>
                                          <p:spTgt spid="532492"/>
                                        </p:tgtEl>
                                      </p:cBhvr>
                                      <p:to x="100000" y="90000"/>
                                    </p:animScale>
                                    <p:animScale>
                                      <p:cBhvr>
                                        <p:cTn id="18" dur="166" decel="50000">
                                          <p:stCondLst>
                                            <p:cond delay="1668"/>
                                          </p:stCondLst>
                                        </p:cTn>
                                        <p:tgtEl>
                                          <p:spTgt spid="532492"/>
                                        </p:tgtEl>
                                      </p:cBhvr>
                                      <p:to x="100000" y="100000"/>
                                    </p:animScale>
                                    <p:animScale>
                                      <p:cBhvr>
                                        <p:cTn id="19" dur="26">
                                          <p:stCondLst>
                                            <p:cond delay="1808"/>
                                          </p:stCondLst>
                                        </p:cTn>
                                        <p:tgtEl>
                                          <p:spTgt spid="532492"/>
                                        </p:tgtEl>
                                      </p:cBhvr>
                                      <p:to x="100000" y="95000"/>
                                    </p:animScale>
                                    <p:animScale>
                                      <p:cBhvr>
                                        <p:cTn id="20" dur="166" decel="50000">
                                          <p:stCondLst>
                                            <p:cond delay="1834"/>
                                          </p:stCondLst>
                                        </p:cTn>
                                        <p:tgtEl>
                                          <p:spTgt spid="53249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532493"/>
                                        </p:tgtEl>
                                        <p:attrNameLst>
                                          <p:attrName>style.visibility</p:attrName>
                                        </p:attrNameLst>
                                      </p:cBhvr>
                                      <p:to>
                                        <p:strVal val="visible"/>
                                      </p:to>
                                    </p:set>
                                    <p:animEffect transition="in" filter="wipe(down)">
                                      <p:cBhvr>
                                        <p:cTn id="25" dur="580">
                                          <p:stCondLst>
                                            <p:cond delay="0"/>
                                          </p:stCondLst>
                                        </p:cTn>
                                        <p:tgtEl>
                                          <p:spTgt spid="532493"/>
                                        </p:tgtEl>
                                      </p:cBhvr>
                                    </p:animEffect>
                                    <p:anim calcmode="lin" valueType="num">
                                      <p:cBhvr>
                                        <p:cTn id="26" dur="1822" tmFilter="0,0; 0.14,0.36; 0.43,0.73; 0.71,0.91; 1.0,1.0">
                                          <p:stCondLst>
                                            <p:cond delay="0"/>
                                          </p:stCondLst>
                                        </p:cTn>
                                        <p:tgtEl>
                                          <p:spTgt spid="532493"/>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532493"/>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532493"/>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532493"/>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532493"/>
                                        </p:tgtEl>
                                        <p:attrNameLst>
                                          <p:attrName>ppt_y</p:attrName>
                                        </p:attrNameLst>
                                      </p:cBhvr>
                                      <p:tavLst>
                                        <p:tav tm="0" fmla="#ppt_y-sin(pi*$)/81">
                                          <p:val>
                                            <p:fltVal val="0"/>
                                          </p:val>
                                        </p:tav>
                                        <p:tav tm="100000">
                                          <p:val>
                                            <p:fltVal val="1"/>
                                          </p:val>
                                        </p:tav>
                                      </p:tavLst>
                                    </p:anim>
                                    <p:animScale>
                                      <p:cBhvr>
                                        <p:cTn id="31" dur="26">
                                          <p:stCondLst>
                                            <p:cond delay="650"/>
                                          </p:stCondLst>
                                        </p:cTn>
                                        <p:tgtEl>
                                          <p:spTgt spid="532493"/>
                                        </p:tgtEl>
                                      </p:cBhvr>
                                      <p:to x="100000" y="60000"/>
                                    </p:animScale>
                                    <p:animScale>
                                      <p:cBhvr>
                                        <p:cTn id="32" dur="166" decel="50000">
                                          <p:stCondLst>
                                            <p:cond delay="676"/>
                                          </p:stCondLst>
                                        </p:cTn>
                                        <p:tgtEl>
                                          <p:spTgt spid="532493"/>
                                        </p:tgtEl>
                                      </p:cBhvr>
                                      <p:to x="100000" y="100000"/>
                                    </p:animScale>
                                    <p:animScale>
                                      <p:cBhvr>
                                        <p:cTn id="33" dur="26">
                                          <p:stCondLst>
                                            <p:cond delay="1312"/>
                                          </p:stCondLst>
                                        </p:cTn>
                                        <p:tgtEl>
                                          <p:spTgt spid="532493"/>
                                        </p:tgtEl>
                                      </p:cBhvr>
                                      <p:to x="100000" y="80000"/>
                                    </p:animScale>
                                    <p:animScale>
                                      <p:cBhvr>
                                        <p:cTn id="34" dur="166" decel="50000">
                                          <p:stCondLst>
                                            <p:cond delay="1338"/>
                                          </p:stCondLst>
                                        </p:cTn>
                                        <p:tgtEl>
                                          <p:spTgt spid="532493"/>
                                        </p:tgtEl>
                                      </p:cBhvr>
                                      <p:to x="100000" y="100000"/>
                                    </p:animScale>
                                    <p:animScale>
                                      <p:cBhvr>
                                        <p:cTn id="35" dur="26">
                                          <p:stCondLst>
                                            <p:cond delay="1642"/>
                                          </p:stCondLst>
                                        </p:cTn>
                                        <p:tgtEl>
                                          <p:spTgt spid="532493"/>
                                        </p:tgtEl>
                                      </p:cBhvr>
                                      <p:to x="100000" y="90000"/>
                                    </p:animScale>
                                    <p:animScale>
                                      <p:cBhvr>
                                        <p:cTn id="36" dur="166" decel="50000">
                                          <p:stCondLst>
                                            <p:cond delay="1668"/>
                                          </p:stCondLst>
                                        </p:cTn>
                                        <p:tgtEl>
                                          <p:spTgt spid="532493"/>
                                        </p:tgtEl>
                                      </p:cBhvr>
                                      <p:to x="100000" y="100000"/>
                                    </p:animScale>
                                    <p:animScale>
                                      <p:cBhvr>
                                        <p:cTn id="37" dur="26">
                                          <p:stCondLst>
                                            <p:cond delay="1808"/>
                                          </p:stCondLst>
                                        </p:cTn>
                                        <p:tgtEl>
                                          <p:spTgt spid="532493"/>
                                        </p:tgtEl>
                                      </p:cBhvr>
                                      <p:to x="100000" y="95000"/>
                                    </p:animScale>
                                    <p:animScale>
                                      <p:cBhvr>
                                        <p:cTn id="38" dur="166" decel="50000">
                                          <p:stCondLst>
                                            <p:cond delay="1834"/>
                                          </p:stCondLst>
                                        </p:cTn>
                                        <p:tgtEl>
                                          <p:spTgt spid="532493"/>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15" presetClass="entr" presetSubtype="0" fill="hold" grpId="0" nodeType="clickEffect">
                                  <p:stCondLst>
                                    <p:cond delay="0"/>
                                  </p:stCondLst>
                                  <p:childTnLst>
                                    <p:set>
                                      <p:cBhvr>
                                        <p:cTn id="42" dur="1" fill="hold">
                                          <p:stCondLst>
                                            <p:cond delay="0"/>
                                          </p:stCondLst>
                                        </p:cTn>
                                        <p:tgtEl>
                                          <p:spTgt spid="532494"/>
                                        </p:tgtEl>
                                        <p:attrNameLst>
                                          <p:attrName>style.visibility</p:attrName>
                                        </p:attrNameLst>
                                      </p:cBhvr>
                                      <p:to>
                                        <p:strVal val="visible"/>
                                      </p:to>
                                    </p:set>
                                    <p:anim calcmode="lin" valueType="num">
                                      <p:cBhvr>
                                        <p:cTn id="43" dur="1000" fill="hold"/>
                                        <p:tgtEl>
                                          <p:spTgt spid="532494"/>
                                        </p:tgtEl>
                                        <p:attrNameLst>
                                          <p:attrName>ppt_w</p:attrName>
                                        </p:attrNameLst>
                                      </p:cBhvr>
                                      <p:tavLst>
                                        <p:tav tm="0">
                                          <p:val>
                                            <p:fltVal val="0"/>
                                          </p:val>
                                        </p:tav>
                                        <p:tav tm="100000">
                                          <p:val>
                                            <p:strVal val="#ppt_w"/>
                                          </p:val>
                                        </p:tav>
                                      </p:tavLst>
                                    </p:anim>
                                    <p:anim calcmode="lin" valueType="num">
                                      <p:cBhvr>
                                        <p:cTn id="44" dur="1000" fill="hold"/>
                                        <p:tgtEl>
                                          <p:spTgt spid="532494"/>
                                        </p:tgtEl>
                                        <p:attrNameLst>
                                          <p:attrName>ppt_h</p:attrName>
                                        </p:attrNameLst>
                                      </p:cBhvr>
                                      <p:tavLst>
                                        <p:tav tm="0">
                                          <p:val>
                                            <p:fltVal val="0"/>
                                          </p:val>
                                        </p:tav>
                                        <p:tav tm="100000">
                                          <p:val>
                                            <p:strVal val="#ppt_h"/>
                                          </p:val>
                                        </p:tav>
                                      </p:tavLst>
                                    </p:anim>
                                    <p:anim calcmode="lin" valueType="num">
                                      <p:cBhvr>
                                        <p:cTn id="45" dur="1000" fill="hold"/>
                                        <p:tgtEl>
                                          <p:spTgt spid="532494"/>
                                        </p:tgtEl>
                                        <p:attrNameLst>
                                          <p:attrName>ppt_x</p:attrName>
                                        </p:attrNameLst>
                                      </p:cBhvr>
                                      <p:tavLst>
                                        <p:tav tm="0" fmla="#ppt_x+(cos(-2*pi*(1-$))*-#ppt_x-sin(-2*pi*(1-$))*(1-#ppt_y))*(1-$)">
                                          <p:val>
                                            <p:fltVal val="0"/>
                                          </p:val>
                                        </p:tav>
                                        <p:tav tm="100000">
                                          <p:val>
                                            <p:fltVal val="1"/>
                                          </p:val>
                                        </p:tav>
                                      </p:tavLst>
                                    </p:anim>
                                    <p:anim calcmode="lin" valueType="num">
                                      <p:cBhvr>
                                        <p:cTn id="46" dur="1000" fill="hold"/>
                                        <p:tgtEl>
                                          <p:spTgt spid="532494"/>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492" grpId="0" animBg="1"/>
      <p:bldP spid="532493" grpId="0" animBg="1"/>
      <p:bldP spid="532494"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71BE7D4B-EB35-4696-ACB7-EC31E69CCE56}" type="slidenum">
              <a:rPr lang="en-CA"/>
              <a:pPr>
                <a:defRPr/>
              </a:pPr>
              <a:t>15</a:t>
            </a:fld>
            <a:endParaRPr lang="en-CA"/>
          </a:p>
        </p:txBody>
      </p:sp>
      <p:sp>
        <p:nvSpPr>
          <p:cNvPr id="38915" name="Rectangle 2"/>
          <p:cNvSpPr>
            <a:spLocks noChangeArrowheads="1"/>
          </p:cNvSpPr>
          <p:nvPr/>
        </p:nvSpPr>
        <p:spPr bwMode="auto">
          <a:xfrm>
            <a:off x="8534400" y="6477000"/>
            <a:ext cx="381000" cy="228600"/>
          </a:xfrm>
          <a:prstGeom prst="rect">
            <a:avLst/>
          </a:prstGeom>
          <a:noFill/>
          <a:ln w="12700">
            <a:noFill/>
            <a:miter lim="800000"/>
            <a:headEnd/>
            <a:tailEnd/>
          </a:ln>
        </p:spPr>
        <p:txBody>
          <a:bodyPr wrap="none" anchor="ctr"/>
          <a:lstStyle/>
          <a:p>
            <a:endParaRPr lang="en-US"/>
          </a:p>
        </p:txBody>
      </p:sp>
      <p:sp>
        <p:nvSpPr>
          <p:cNvPr id="38916" name="Rectangle 3"/>
          <p:cNvSpPr>
            <a:spLocks noGrp="1" noChangeArrowheads="1"/>
          </p:cNvSpPr>
          <p:nvPr>
            <p:ph type="title"/>
          </p:nvPr>
        </p:nvSpPr>
        <p:spPr>
          <a:noFill/>
        </p:spPr>
        <p:txBody>
          <a:bodyPr lIns="90487" tIns="44450" rIns="90487" bIns="44450"/>
          <a:lstStyle/>
          <a:p>
            <a:pPr algn="ctr" eaLnBrk="1" hangingPunct="1"/>
            <a:r>
              <a:rPr lang="en-US" sz="3600"/>
              <a:t>2.1.2 Derivatives</a:t>
            </a:r>
            <a:endParaRPr lang="en-US" sz="4400"/>
          </a:p>
        </p:txBody>
      </p:sp>
      <p:sp>
        <p:nvSpPr>
          <p:cNvPr id="33797" name="Text Box 4"/>
          <p:cNvSpPr txBox="1">
            <a:spLocks noChangeArrowheads="1"/>
          </p:cNvSpPr>
          <p:nvPr/>
        </p:nvSpPr>
        <p:spPr bwMode="auto">
          <a:xfrm>
            <a:off x="0" y="990600"/>
            <a:ext cx="9144000" cy="5762625"/>
          </a:xfrm>
          <a:prstGeom prst="rect">
            <a:avLst/>
          </a:prstGeom>
          <a:noFill/>
          <a:ln w="9525">
            <a:noFill/>
            <a:miter lim="800000"/>
            <a:headEnd/>
            <a:tailEnd/>
          </a:ln>
        </p:spPr>
        <p:txBody>
          <a:bodyPr>
            <a:spAutoFit/>
          </a:bodyPr>
          <a:lstStyle/>
          <a:p>
            <a:pPr marL="457200" indent="-457200">
              <a:spcBef>
                <a:spcPct val="50000"/>
              </a:spcBef>
            </a:pPr>
            <a:r>
              <a:rPr lang="en-US" sz="3600"/>
              <a:t>-if a derivative exists, it can be expressed in many different forms:</a:t>
            </a:r>
          </a:p>
          <a:p>
            <a:pPr marL="457200" indent="-457200">
              <a:spcBef>
                <a:spcPct val="50000"/>
              </a:spcBef>
              <a:buFontTx/>
              <a:buAutoNum type="alphaLcParenR"/>
            </a:pPr>
            <a:r>
              <a:rPr lang="en-US" sz="4000"/>
              <a:t>dy/dx</a:t>
            </a:r>
          </a:p>
          <a:p>
            <a:pPr marL="457200" indent="-457200">
              <a:spcBef>
                <a:spcPct val="50000"/>
              </a:spcBef>
              <a:buFontTx/>
              <a:buAutoNum type="alphaLcParenR"/>
            </a:pPr>
            <a:r>
              <a:rPr lang="en-US" sz="4000"/>
              <a:t>df(x)/dx</a:t>
            </a:r>
          </a:p>
          <a:p>
            <a:pPr marL="457200" indent="-457200">
              <a:spcBef>
                <a:spcPct val="50000"/>
              </a:spcBef>
              <a:buFontTx/>
              <a:buAutoNum type="alphaLcParenR"/>
            </a:pPr>
            <a:r>
              <a:rPr lang="en-US" sz="4000"/>
              <a:t>f ’(x)</a:t>
            </a:r>
          </a:p>
          <a:p>
            <a:pPr marL="457200" indent="-457200">
              <a:spcBef>
                <a:spcPct val="50000"/>
              </a:spcBef>
              <a:buFontTx/>
              <a:buAutoNum type="alphaLcParenR"/>
            </a:pPr>
            <a:r>
              <a:rPr lang="en-US" sz="4000"/>
              <a:t>F</a:t>
            </a:r>
            <a:r>
              <a:rPr lang="en-US" sz="4000" baseline="-25000"/>
              <a:t>x</a:t>
            </a:r>
            <a:r>
              <a:rPr lang="en-US" sz="4000"/>
              <a:t>(x)</a:t>
            </a:r>
          </a:p>
          <a:p>
            <a:pPr marL="457200" indent="-457200">
              <a:spcBef>
                <a:spcPct val="50000"/>
              </a:spcBef>
              <a:buFontTx/>
              <a:buAutoNum type="alphaLcParenR"/>
            </a:pPr>
            <a:r>
              <a:rPr lang="en-US" sz="4000"/>
              <a:t>y’</a:t>
            </a:r>
            <a:endParaRPr lang="el-GR" sz="4000"/>
          </a:p>
        </p:txBody>
      </p:sp>
    </p:spTree>
  </p:cSld>
  <p:clrMapOvr>
    <a:masterClrMapping/>
  </p:clrMapOvr>
  <p:transition spd="med">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3797">
                                            <p:txEl>
                                              <p:pRg st="1" end="1"/>
                                            </p:txEl>
                                          </p:spTgt>
                                        </p:tgtEl>
                                        <p:attrNameLst>
                                          <p:attrName>style.visibility</p:attrName>
                                        </p:attrNameLst>
                                      </p:cBhvr>
                                      <p:to>
                                        <p:strVal val="visible"/>
                                      </p:to>
                                    </p:set>
                                    <p:anim calcmode="lin" valueType="num">
                                      <p:cBhvr additive="base">
                                        <p:cTn id="7" dur="500" fill="hold"/>
                                        <p:tgtEl>
                                          <p:spTgt spid="33797">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379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3797">
                                            <p:txEl>
                                              <p:pRg st="2" end="2"/>
                                            </p:txEl>
                                          </p:spTgt>
                                        </p:tgtEl>
                                        <p:attrNameLst>
                                          <p:attrName>style.visibility</p:attrName>
                                        </p:attrNameLst>
                                      </p:cBhvr>
                                      <p:to>
                                        <p:strVal val="visible"/>
                                      </p:to>
                                    </p:set>
                                    <p:anim calcmode="lin" valueType="num">
                                      <p:cBhvr additive="base">
                                        <p:cTn id="13" dur="500" fill="hold"/>
                                        <p:tgtEl>
                                          <p:spTgt spid="33797">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379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3797">
                                            <p:txEl>
                                              <p:pRg st="3" end="3"/>
                                            </p:txEl>
                                          </p:spTgt>
                                        </p:tgtEl>
                                        <p:attrNameLst>
                                          <p:attrName>style.visibility</p:attrName>
                                        </p:attrNameLst>
                                      </p:cBhvr>
                                      <p:to>
                                        <p:strVal val="visible"/>
                                      </p:to>
                                    </p:set>
                                    <p:anim calcmode="lin" valueType="num">
                                      <p:cBhvr additive="base">
                                        <p:cTn id="19" dur="500" fill="hold"/>
                                        <p:tgtEl>
                                          <p:spTgt spid="33797">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379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3797">
                                            <p:txEl>
                                              <p:pRg st="4" end="4"/>
                                            </p:txEl>
                                          </p:spTgt>
                                        </p:tgtEl>
                                        <p:attrNameLst>
                                          <p:attrName>style.visibility</p:attrName>
                                        </p:attrNameLst>
                                      </p:cBhvr>
                                      <p:to>
                                        <p:strVal val="visible"/>
                                      </p:to>
                                    </p:set>
                                    <p:anim calcmode="lin" valueType="num">
                                      <p:cBhvr additive="base">
                                        <p:cTn id="25" dur="500" fill="hold"/>
                                        <p:tgtEl>
                                          <p:spTgt spid="33797">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379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3797">
                                            <p:txEl>
                                              <p:pRg st="5" end="5"/>
                                            </p:txEl>
                                          </p:spTgt>
                                        </p:tgtEl>
                                        <p:attrNameLst>
                                          <p:attrName>style.visibility</p:attrName>
                                        </p:attrNameLst>
                                      </p:cBhvr>
                                      <p:to>
                                        <p:strVal val="visible"/>
                                      </p:to>
                                    </p:set>
                                    <p:anim calcmode="lin" valueType="num">
                                      <p:cBhvr additive="base">
                                        <p:cTn id="31" dur="500" fill="hold"/>
                                        <p:tgtEl>
                                          <p:spTgt spid="33797">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3797">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Slide Number Placeholder 5"/>
          <p:cNvSpPr>
            <a:spLocks noGrp="1"/>
          </p:cNvSpPr>
          <p:nvPr>
            <p:ph type="sldNum" sz="quarter" idx="12"/>
          </p:nvPr>
        </p:nvSpPr>
        <p:spPr/>
        <p:txBody>
          <a:bodyPr/>
          <a:lstStyle/>
          <a:p>
            <a:pPr>
              <a:defRPr/>
            </a:pPr>
            <a:fld id="{97683B48-24E7-4EBB-A1EF-4B0ECC8EF657}" type="slidenum">
              <a:rPr lang="en-CA"/>
              <a:pPr>
                <a:defRPr/>
              </a:pPr>
              <a:t>16</a:t>
            </a:fld>
            <a:endParaRPr lang="en-CA"/>
          </a:p>
        </p:txBody>
      </p:sp>
      <p:sp>
        <p:nvSpPr>
          <p:cNvPr id="5125" name="Rectangle 2"/>
          <p:cNvSpPr>
            <a:spLocks noChangeArrowheads="1"/>
          </p:cNvSpPr>
          <p:nvPr/>
        </p:nvSpPr>
        <p:spPr bwMode="auto">
          <a:xfrm>
            <a:off x="8534400" y="6477000"/>
            <a:ext cx="381000" cy="228600"/>
          </a:xfrm>
          <a:prstGeom prst="rect">
            <a:avLst/>
          </a:prstGeom>
          <a:noFill/>
          <a:ln w="12700">
            <a:noFill/>
            <a:miter lim="800000"/>
            <a:headEnd/>
            <a:tailEnd/>
          </a:ln>
        </p:spPr>
        <p:txBody>
          <a:bodyPr wrap="none" anchor="ctr"/>
          <a:lstStyle/>
          <a:p>
            <a:endParaRPr lang="en-US"/>
          </a:p>
        </p:txBody>
      </p:sp>
      <p:sp>
        <p:nvSpPr>
          <p:cNvPr id="5126" name="Rectangle 3"/>
          <p:cNvSpPr>
            <a:spLocks noGrp="1" noChangeArrowheads="1"/>
          </p:cNvSpPr>
          <p:nvPr>
            <p:ph type="title"/>
          </p:nvPr>
        </p:nvSpPr>
        <p:spPr>
          <a:noFill/>
        </p:spPr>
        <p:txBody>
          <a:bodyPr lIns="90487" tIns="44450" rIns="90487" bIns="44450"/>
          <a:lstStyle/>
          <a:p>
            <a:pPr algn="ctr" eaLnBrk="1" hangingPunct="1"/>
            <a:r>
              <a:rPr lang="en-US" sz="3600"/>
              <a:t>2.1.2 Derivatives and Limits</a:t>
            </a:r>
            <a:endParaRPr lang="en-US" sz="4400"/>
          </a:p>
        </p:txBody>
      </p:sp>
      <p:sp>
        <p:nvSpPr>
          <p:cNvPr id="5127" name="Text Box 4"/>
          <p:cNvSpPr txBox="1">
            <a:spLocks noChangeArrowheads="1"/>
          </p:cNvSpPr>
          <p:nvPr/>
        </p:nvSpPr>
        <p:spPr bwMode="auto">
          <a:xfrm>
            <a:off x="0" y="990600"/>
            <a:ext cx="9144000" cy="1200150"/>
          </a:xfrm>
          <a:prstGeom prst="rect">
            <a:avLst/>
          </a:prstGeom>
          <a:noFill/>
          <a:ln w="9525">
            <a:noFill/>
            <a:miter lim="800000"/>
            <a:headEnd/>
            <a:tailEnd/>
          </a:ln>
        </p:spPr>
        <p:txBody>
          <a:bodyPr>
            <a:spAutoFit/>
          </a:bodyPr>
          <a:lstStyle/>
          <a:p>
            <a:pPr marL="457200" indent="-457200">
              <a:spcBef>
                <a:spcPct val="50000"/>
              </a:spcBef>
            </a:pPr>
            <a:r>
              <a:rPr lang="en-US" sz="3600"/>
              <a:t>-a derivative (instantaneous slope) is derived using limits:</a:t>
            </a:r>
          </a:p>
        </p:txBody>
      </p:sp>
      <p:graphicFrame>
        <p:nvGraphicFramePr>
          <p:cNvPr id="5122" name="Object 5"/>
          <p:cNvGraphicFramePr>
            <a:graphicFrameLocks noGrp="1" noChangeAspect="1"/>
          </p:cNvGraphicFramePr>
          <p:nvPr>
            <p:ph idx="1"/>
          </p:nvPr>
        </p:nvGraphicFramePr>
        <p:xfrm>
          <a:off x="228600" y="2971800"/>
          <a:ext cx="5029200" cy="3613150"/>
        </p:xfrm>
        <a:graphic>
          <a:graphicData uri="http://schemas.openxmlformats.org/presentationml/2006/ole">
            <mc:AlternateContent xmlns:mc="http://schemas.openxmlformats.org/markup-compatibility/2006">
              <mc:Choice xmlns:v="urn:schemas-microsoft-com:vml" Requires="v">
                <p:oleObj spid="_x0000_s5132" name="Chart" r:id="rId4" imgW="3686188" imgH="2648102" progId="">
                  <p:embed/>
                </p:oleObj>
              </mc:Choice>
              <mc:Fallback>
                <p:oleObj name="Chart" r:id="rId4" imgW="3686188" imgH="2648102" progId="">
                  <p:embed/>
                  <p:pic>
                    <p:nvPicPr>
                      <p:cNvPr id="0" name="Picture 6"/>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8600" y="2971800"/>
                        <a:ext cx="5029200" cy="3613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 name="Line 7"/>
          <p:cNvSpPr>
            <a:spLocks noChangeShapeType="1"/>
          </p:cNvSpPr>
          <p:nvPr/>
        </p:nvSpPr>
        <p:spPr bwMode="auto">
          <a:xfrm flipV="1">
            <a:off x="2971800" y="4495800"/>
            <a:ext cx="838200" cy="609600"/>
          </a:xfrm>
          <a:prstGeom prst="line">
            <a:avLst/>
          </a:prstGeom>
          <a:noFill/>
          <a:ln w="38100">
            <a:solidFill>
              <a:srgbClr val="FF0000"/>
            </a:solidFill>
            <a:round/>
            <a:headEnd/>
            <a:tailEnd/>
          </a:ln>
        </p:spPr>
        <p:txBody>
          <a:bodyPr/>
          <a:lstStyle/>
          <a:p>
            <a:endParaRPr lang="en-CA"/>
          </a:p>
        </p:txBody>
      </p:sp>
      <p:sp>
        <p:nvSpPr>
          <p:cNvPr id="5128" name="WordArt 8"/>
          <p:cNvSpPr>
            <a:spLocks noChangeArrowheads="1" noChangeShapeType="1" noTextEdit="1"/>
          </p:cNvSpPr>
          <p:nvPr/>
        </p:nvSpPr>
        <p:spPr bwMode="auto">
          <a:xfrm>
            <a:off x="2667000" y="4648200"/>
            <a:ext cx="314325" cy="349250"/>
          </a:xfrm>
          <a:prstGeom prst="rect">
            <a:avLst/>
          </a:prstGeom>
        </p:spPr>
        <p:txBody>
          <a:bodyPr wrap="none" fromWordArt="1">
            <a:prstTxWarp prst="textTriangle">
              <a:avLst>
                <a:gd name="adj" fmla="val 50000"/>
              </a:avLst>
            </a:prstTxWarp>
            <a:scene3d>
              <a:camera prst="legacyObliqueTopLeft"/>
              <a:lightRig rig="legacyNormal3" dir="r"/>
            </a:scene3d>
            <a:sp3d extrusionH="201600" prstMaterial="legacyMatte">
              <a:extrusionClr>
                <a:srgbClr val="0066CC"/>
              </a:extrusionClr>
            </a:sp3d>
          </a:bodyPr>
          <a:lstStyle/>
          <a:p>
            <a:pPr algn="ctr"/>
            <a:r>
              <a:rPr lang="en-CA" sz="3600" kern="10">
                <a:ln w="9525">
                  <a:round/>
                  <a:headEnd/>
                  <a:tailEnd/>
                </a:ln>
                <a:gradFill rotWithShape="1">
                  <a:gsLst>
                    <a:gs pos="0">
                      <a:srgbClr val="FFFFCC"/>
                    </a:gs>
                    <a:gs pos="100000">
                      <a:srgbClr val="FF9999"/>
                    </a:gs>
                  </a:gsLst>
                  <a:lin ang="5400000" scaled="1"/>
                </a:gradFill>
                <a:latin typeface="Times New Roman"/>
                <a:cs typeface="Times New Roman"/>
              </a:rPr>
              <a:t>A</a:t>
            </a:r>
          </a:p>
        </p:txBody>
      </p:sp>
      <p:sp>
        <p:nvSpPr>
          <p:cNvPr id="5129" name="WordArt 9"/>
          <p:cNvSpPr>
            <a:spLocks noChangeArrowheads="1" noChangeShapeType="1" noTextEdit="1"/>
          </p:cNvSpPr>
          <p:nvPr/>
        </p:nvSpPr>
        <p:spPr bwMode="auto">
          <a:xfrm>
            <a:off x="4038600" y="4191000"/>
            <a:ext cx="314325" cy="349250"/>
          </a:xfrm>
          <a:prstGeom prst="rect">
            <a:avLst/>
          </a:prstGeom>
        </p:spPr>
        <p:txBody>
          <a:bodyPr wrap="none" fromWordArt="1">
            <a:prstTxWarp prst="textPlain">
              <a:avLst>
                <a:gd name="adj" fmla="val 50000"/>
              </a:avLst>
            </a:prstTxWarp>
            <a:scene3d>
              <a:camera prst="legacyObliqueTopLeft"/>
              <a:lightRig rig="legacyNormal3" dir="r"/>
            </a:scene3d>
            <a:sp3d extrusionH="201600" prstMaterial="legacyMatte">
              <a:extrusionClr>
                <a:srgbClr val="0066CC"/>
              </a:extrusionClr>
            </a:sp3d>
          </a:bodyPr>
          <a:lstStyle/>
          <a:p>
            <a:pPr algn="ctr"/>
            <a:r>
              <a:rPr lang="en-CA" sz="3600" kern="10">
                <a:ln w="9525">
                  <a:round/>
                  <a:headEnd/>
                  <a:tailEnd/>
                </a:ln>
                <a:gradFill rotWithShape="1">
                  <a:gsLst>
                    <a:gs pos="0">
                      <a:srgbClr val="FFFFCC"/>
                    </a:gs>
                    <a:gs pos="100000">
                      <a:srgbClr val="FF9999"/>
                    </a:gs>
                  </a:gsLst>
                  <a:lin ang="5400000" scaled="1"/>
                </a:gradFill>
                <a:latin typeface="Times New Roman"/>
                <a:cs typeface="Times New Roman"/>
              </a:rPr>
              <a:t>B</a:t>
            </a:r>
          </a:p>
        </p:txBody>
      </p:sp>
      <p:sp>
        <p:nvSpPr>
          <p:cNvPr id="5130" name="Text Box 10"/>
          <p:cNvSpPr txBox="1">
            <a:spLocks noChangeArrowheads="1"/>
          </p:cNvSpPr>
          <p:nvPr/>
        </p:nvSpPr>
        <p:spPr bwMode="auto">
          <a:xfrm>
            <a:off x="5334000" y="3089275"/>
            <a:ext cx="3810000" cy="3540125"/>
          </a:xfrm>
          <a:prstGeom prst="rect">
            <a:avLst/>
          </a:prstGeom>
          <a:noFill/>
          <a:ln w="9525">
            <a:noFill/>
            <a:miter lim="800000"/>
            <a:headEnd/>
            <a:tailEnd/>
          </a:ln>
        </p:spPr>
        <p:txBody>
          <a:bodyPr>
            <a:spAutoFit/>
          </a:bodyPr>
          <a:lstStyle/>
          <a:p>
            <a:pPr>
              <a:spcBef>
                <a:spcPct val="50000"/>
              </a:spcBef>
            </a:pPr>
            <a:r>
              <a:rPr lang="en-US" sz="3200"/>
              <a:t>This method is known as </a:t>
            </a:r>
            <a:r>
              <a:rPr lang="en-US" sz="3200" b="1"/>
              <a:t>differentiation by first principles</a:t>
            </a:r>
            <a:r>
              <a:rPr lang="en-US" sz="3200"/>
              <a:t>, and determines the slope between A and B as AB collapses to a point (A)</a:t>
            </a:r>
          </a:p>
        </p:txBody>
      </p:sp>
      <p:sp>
        <p:nvSpPr>
          <p:cNvPr id="5131" name="Line 11"/>
          <p:cNvSpPr>
            <a:spLocks noChangeShapeType="1"/>
          </p:cNvSpPr>
          <p:nvPr/>
        </p:nvSpPr>
        <p:spPr bwMode="auto">
          <a:xfrm flipV="1">
            <a:off x="3810000" y="4495800"/>
            <a:ext cx="0" cy="1447800"/>
          </a:xfrm>
          <a:prstGeom prst="line">
            <a:avLst/>
          </a:prstGeom>
          <a:noFill/>
          <a:ln w="38100">
            <a:solidFill>
              <a:srgbClr val="FF0000"/>
            </a:solidFill>
            <a:round/>
            <a:headEnd/>
            <a:tailEnd/>
          </a:ln>
        </p:spPr>
        <p:txBody>
          <a:bodyPr/>
          <a:lstStyle/>
          <a:p>
            <a:endParaRPr lang="en-CA"/>
          </a:p>
        </p:txBody>
      </p:sp>
      <p:sp>
        <p:nvSpPr>
          <p:cNvPr id="5132" name="Line 12"/>
          <p:cNvSpPr>
            <a:spLocks noChangeShapeType="1"/>
          </p:cNvSpPr>
          <p:nvPr/>
        </p:nvSpPr>
        <p:spPr bwMode="auto">
          <a:xfrm flipV="1">
            <a:off x="2971800" y="5105400"/>
            <a:ext cx="0" cy="838200"/>
          </a:xfrm>
          <a:prstGeom prst="line">
            <a:avLst/>
          </a:prstGeom>
          <a:noFill/>
          <a:ln w="38100">
            <a:solidFill>
              <a:srgbClr val="FF0000"/>
            </a:solidFill>
            <a:round/>
            <a:headEnd/>
            <a:tailEnd/>
          </a:ln>
        </p:spPr>
        <p:txBody>
          <a:bodyPr/>
          <a:lstStyle/>
          <a:p>
            <a:endParaRPr lang="en-CA"/>
          </a:p>
        </p:txBody>
      </p:sp>
      <p:sp>
        <p:nvSpPr>
          <p:cNvPr id="5133" name="Line 13"/>
          <p:cNvSpPr>
            <a:spLocks noChangeShapeType="1"/>
          </p:cNvSpPr>
          <p:nvPr/>
        </p:nvSpPr>
        <p:spPr bwMode="auto">
          <a:xfrm>
            <a:off x="2971800" y="5715000"/>
            <a:ext cx="838200" cy="0"/>
          </a:xfrm>
          <a:prstGeom prst="line">
            <a:avLst/>
          </a:prstGeom>
          <a:noFill/>
          <a:ln w="38100">
            <a:solidFill>
              <a:srgbClr val="333300"/>
            </a:solidFill>
            <a:round/>
            <a:headEnd type="triangle" w="lg" len="lg"/>
            <a:tailEnd type="triangle" w="lg" len="lg"/>
          </a:ln>
        </p:spPr>
        <p:txBody>
          <a:bodyPr/>
          <a:lstStyle/>
          <a:p>
            <a:endParaRPr lang="en-CA"/>
          </a:p>
        </p:txBody>
      </p:sp>
      <p:sp>
        <p:nvSpPr>
          <p:cNvPr id="5134" name="WordArt 14"/>
          <p:cNvSpPr>
            <a:spLocks noChangeArrowheads="1" noChangeShapeType="1" noTextEdit="1"/>
          </p:cNvSpPr>
          <p:nvPr/>
        </p:nvSpPr>
        <p:spPr bwMode="auto">
          <a:xfrm>
            <a:off x="3276600" y="5289550"/>
            <a:ext cx="314325" cy="349250"/>
          </a:xfrm>
          <a:prstGeom prst="rect">
            <a:avLst/>
          </a:prstGeom>
        </p:spPr>
        <p:txBody>
          <a:bodyPr wrap="none" fromWordArt="1">
            <a:prstTxWarp prst="textPlain">
              <a:avLst>
                <a:gd name="adj" fmla="val 50000"/>
              </a:avLst>
            </a:prstTxWarp>
            <a:scene3d>
              <a:camera prst="legacyObliqueTopLeft"/>
              <a:lightRig rig="legacyNormal3" dir="r"/>
            </a:scene3d>
            <a:sp3d extrusionH="201600" prstMaterial="legacyMatte">
              <a:extrusionClr>
                <a:srgbClr val="0066CC"/>
              </a:extrusionClr>
            </a:sp3d>
          </a:bodyPr>
          <a:lstStyle/>
          <a:p>
            <a:pPr algn="ctr"/>
            <a:r>
              <a:rPr lang="en-CA" sz="3600" kern="10">
                <a:ln w="9525">
                  <a:round/>
                  <a:headEnd/>
                  <a:tailEnd/>
                </a:ln>
                <a:gradFill rotWithShape="1">
                  <a:gsLst>
                    <a:gs pos="0">
                      <a:srgbClr val="FFFFCC"/>
                    </a:gs>
                    <a:gs pos="100000">
                      <a:srgbClr val="FF9999"/>
                    </a:gs>
                  </a:gsLst>
                  <a:lin ang="5400000" scaled="1"/>
                </a:gradFill>
                <a:latin typeface="Times New Roman"/>
                <a:cs typeface="Times New Roman"/>
              </a:rPr>
              <a:t>h</a:t>
            </a:r>
          </a:p>
        </p:txBody>
      </p:sp>
      <p:sp>
        <p:nvSpPr>
          <p:cNvPr id="5135" name="WordArt 15"/>
          <p:cNvSpPr>
            <a:spLocks noChangeArrowheads="1" noChangeShapeType="1" noTextEdit="1"/>
          </p:cNvSpPr>
          <p:nvPr/>
        </p:nvSpPr>
        <p:spPr bwMode="auto">
          <a:xfrm>
            <a:off x="3648075" y="6051550"/>
            <a:ext cx="619125" cy="349250"/>
          </a:xfrm>
          <a:prstGeom prst="rect">
            <a:avLst/>
          </a:prstGeom>
        </p:spPr>
        <p:txBody>
          <a:bodyPr wrap="none" fromWordArt="1">
            <a:prstTxWarp prst="textPlain">
              <a:avLst>
                <a:gd name="adj" fmla="val 50000"/>
              </a:avLst>
            </a:prstTxWarp>
            <a:scene3d>
              <a:camera prst="legacyObliqueTopLeft"/>
              <a:lightRig rig="legacyNormal3" dir="r"/>
            </a:scene3d>
            <a:sp3d extrusionH="201600" prstMaterial="legacyMatte">
              <a:extrusionClr>
                <a:srgbClr val="0066CC"/>
              </a:extrusionClr>
            </a:sp3d>
          </a:bodyPr>
          <a:lstStyle/>
          <a:p>
            <a:pPr algn="ctr"/>
            <a:r>
              <a:rPr lang="en-CA" sz="3600" kern="10">
                <a:ln w="9525">
                  <a:round/>
                  <a:headEnd/>
                  <a:tailEnd/>
                </a:ln>
                <a:gradFill rotWithShape="1">
                  <a:gsLst>
                    <a:gs pos="0">
                      <a:srgbClr val="FFFFCC"/>
                    </a:gs>
                    <a:gs pos="100000">
                      <a:srgbClr val="FF9999"/>
                    </a:gs>
                  </a:gsLst>
                  <a:lin ang="5400000" scaled="1"/>
                </a:gradFill>
                <a:latin typeface="Times New Roman"/>
                <a:cs typeface="Times New Roman"/>
              </a:rPr>
              <a:t>x+h</a:t>
            </a:r>
          </a:p>
        </p:txBody>
      </p:sp>
      <p:sp>
        <p:nvSpPr>
          <p:cNvPr id="5136" name="WordArt 16"/>
          <p:cNvSpPr>
            <a:spLocks noChangeArrowheads="1" noChangeShapeType="1" noTextEdit="1"/>
          </p:cNvSpPr>
          <p:nvPr/>
        </p:nvSpPr>
        <p:spPr bwMode="auto">
          <a:xfrm>
            <a:off x="2895600" y="6096000"/>
            <a:ext cx="152400" cy="273050"/>
          </a:xfrm>
          <a:prstGeom prst="rect">
            <a:avLst/>
          </a:prstGeom>
        </p:spPr>
        <p:txBody>
          <a:bodyPr wrap="none" fromWordArt="1">
            <a:prstTxWarp prst="textPlain">
              <a:avLst>
                <a:gd name="adj" fmla="val 50000"/>
              </a:avLst>
            </a:prstTxWarp>
            <a:scene3d>
              <a:camera prst="legacyObliqueTopLeft"/>
              <a:lightRig rig="legacyNormal3" dir="r"/>
            </a:scene3d>
            <a:sp3d extrusionH="201600" prstMaterial="legacyMatte">
              <a:extrusionClr>
                <a:srgbClr val="0066CC"/>
              </a:extrusionClr>
            </a:sp3d>
          </a:bodyPr>
          <a:lstStyle/>
          <a:p>
            <a:pPr algn="ctr"/>
            <a:r>
              <a:rPr lang="en-CA" sz="3600" kern="10">
                <a:ln w="9525">
                  <a:round/>
                  <a:headEnd/>
                  <a:tailEnd/>
                </a:ln>
                <a:gradFill rotWithShape="1">
                  <a:gsLst>
                    <a:gs pos="0">
                      <a:srgbClr val="FFFFCC"/>
                    </a:gs>
                    <a:gs pos="100000">
                      <a:srgbClr val="FF9999"/>
                    </a:gs>
                  </a:gsLst>
                  <a:lin ang="5400000" scaled="1"/>
                </a:gradFill>
                <a:latin typeface="Times New Roman"/>
                <a:cs typeface="Times New Roman"/>
              </a:rPr>
              <a:t>x</a:t>
            </a:r>
          </a:p>
        </p:txBody>
      </p:sp>
      <p:sp>
        <p:nvSpPr>
          <p:cNvPr id="5137" name="Line 17"/>
          <p:cNvSpPr>
            <a:spLocks noChangeShapeType="1"/>
          </p:cNvSpPr>
          <p:nvPr/>
        </p:nvSpPr>
        <p:spPr bwMode="auto">
          <a:xfrm flipV="1">
            <a:off x="990600" y="5105400"/>
            <a:ext cx="1981200" cy="0"/>
          </a:xfrm>
          <a:prstGeom prst="line">
            <a:avLst/>
          </a:prstGeom>
          <a:noFill/>
          <a:ln w="38100">
            <a:solidFill>
              <a:srgbClr val="008000"/>
            </a:solidFill>
            <a:round/>
            <a:headEnd/>
            <a:tailEnd/>
          </a:ln>
        </p:spPr>
        <p:txBody>
          <a:bodyPr/>
          <a:lstStyle/>
          <a:p>
            <a:endParaRPr lang="en-CA"/>
          </a:p>
        </p:txBody>
      </p:sp>
      <p:sp>
        <p:nvSpPr>
          <p:cNvPr id="5138" name="Line 18"/>
          <p:cNvSpPr>
            <a:spLocks noChangeShapeType="1"/>
          </p:cNvSpPr>
          <p:nvPr/>
        </p:nvSpPr>
        <p:spPr bwMode="auto">
          <a:xfrm flipV="1">
            <a:off x="990600" y="4495800"/>
            <a:ext cx="2819400" cy="0"/>
          </a:xfrm>
          <a:prstGeom prst="line">
            <a:avLst/>
          </a:prstGeom>
          <a:noFill/>
          <a:ln w="38100">
            <a:solidFill>
              <a:srgbClr val="008000"/>
            </a:solidFill>
            <a:round/>
            <a:headEnd/>
            <a:tailEnd/>
          </a:ln>
        </p:spPr>
        <p:txBody>
          <a:bodyPr/>
          <a:lstStyle/>
          <a:p>
            <a:endParaRPr lang="en-CA"/>
          </a:p>
        </p:txBody>
      </p:sp>
      <p:sp>
        <p:nvSpPr>
          <p:cNvPr id="5139" name="WordArt 19"/>
          <p:cNvSpPr>
            <a:spLocks noChangeArrowheads="1" noChangeShapeType="1" noTextEdit="1"/>
          </p:cNvSpPr>
          <p:nvPr/>
        </p:nvSpPr>
        <p:spPr bwMode="auto">
          <a:xfrm>
            <a:off x="381000" y="4953000"/>
            <a:ext cx="619125" cy="349250"/>
          </a:xfrm>
          <a:prstGeom prst="rect">
            <a:avLst/>
          </a:prstGeom>
        </p:spPr>
        <p:txBody>
          <a:bodyPr wrap="none" fromWordArt="1">
            <a:prstTxWarp prst="textPlain">
              <a:avLst>
                <a:gd name="adj" fmla="val 50000"/>
              </a:avLst>
            </a:prstTxWarp>
            <a:scene3d>
              <a:camera prst="legacyObliqueTopLeft"/>
              <a:lightRig rig="legacyNormal3" dir="r"/>
            </a:scene3d>
            <a:sp3d extrusionH="201600" prstMaterial="legacyMatte">
              <a:extrusionClr>
                <a:srgbClr val="0066CC"/>
              </a:extrusionClr>
            </a:sp3d>
          </a:bodyPr>
          <a:lstStyle/>
          <a:p>
            <a:pPr algn="ctr"/>
            <a:r>
              <a:rPr lang="en-CA" sz="3600" kern="10">
                <a:ln w="9525">
                  <a:round/>
                  <a:headEnd/>
                  <a:tailEnd/>
                </a:ln>
                <a:gradFill rotWithShape="1">
                  <a:gsLst>
                    <a:gs pos="0">
                      <a:srgbClr val="FFFFCC"/>
                    </a:gs>
                    <a:gs pos="100000">
                      <a:srgbClr val="FF9999"/>
                    </a:gs>
                  </a:gsLst>
                  <a:lin ang="5400000" scaled="1"/>
                </a:gradFill>
                <a:latin typeface="Times New Roman"/>
                <a:cs typeface="Times New Roman"/>
              </a:rPr>
              <a:t>f(x)</a:t>
            </a:r>
          </a:p>
        </p:txBody>
      </p:sp>
      <p:sp>
        <p:nvSpPr>
          <p:cNvPr id="5140" name="WordArt 20"/>
          <p:cNvSpPr>
            <a:spLocks noChangeArrowheads="1" noChangeShapeType="1" noTextEdit="1"/>
          </p:cNvSpPr>
          <p:nvPr/>
        </p:nvSpPr>
        <p:spPr bwMode="auto">
          <a:xfrm>
            <a:off x="381000" y="4267200"/>
            <a:ext cx="619125" cy="349250"/>
          </a:xfrm>
          <a:prstGeom prst="rect">
            <a:avLst/>
          </a:prstGeom>
        </p:spPr>
        <p:txBody>
          <a:bodyPr wrap="none" fromWordArt="1">
            <a:prstTxWarp prst="textPlain">
              <a:avLst>
                <a:gd name="adj" fmla="val 50000"/>
              </a:avLst>
            </a:prstTxWarp>
            <a:scene3d>
              <a:camera prst="legacyObliqueTopLeft"/>
              <a:lightRig rig="legacyNormal3" dir="r"/>
            </a:scene3d>
            <a:sp3d extrusionH="201600" prstMaterial="legacyMatte">
              <a:extrusionClr>
                <a:srgbClr val="0066CC"/>
              </a:extrusionClr>
            </a:sp3d>
          </a:bodyPr>
          <a:lstStyle/>
          <a:p>
            <a:pPr algn="ctr"/>
            <a:r>
              <a:rPr lang="en-CA" sz="3600" kern="10">
                <a:ln w="9525">
                  <a:round/>
                  <a:headEnd/>
                  <a:tailEnd/>
                </a:ln>
                <a:gradFill rotWithShape="1">
                  <a:gsLst>
                    <a:gs pos="0">
                      <a:srgbClr val="FFFFCC"/>
                    </a:gs>
                    <a:gs pos="100000">
                      <a:srgbClr val="FF9999"/>
                    </a:gs>
                  </a:gsLst>
                  <a:lin ang="5400000" scaled="1"/>
                </a:gradFill>
                <a:latin typeface="Times New Roman"/>
                <a:cs typeface="Times New Roman"/>
              </a:rPr>
              <a:t>f(x+h)</a:t>
            </a:r>
          </a:p>
        </p:txBody>
      </p:sp>
      <p:graphicFrame>
        <p:nvGraphicFramePr>
          <p:cNvPr id="22" name="Object 21"/>
          <p:cNvGraphicFramePr>
            <a:graphicFrameLocks noChangeAspect="1"/>
          </p:cNvGraphicFramePr>
          <p:nvPr/>
        </p:nvGraphicFramePr>
        <p:xfrm>
          <a:off x="3311525" y="1752600"/>
          <a:ext cx="4537075" cy="990600"/>
        </p:xfrm>
        <a:graphic>
          <a:graphicData uri="http://schemas.openxmlformats.org/presentationml/2006/ole">
            <mc:AlternateContent xmlns:mc="http://schemas.openxmlformats.org/markup-compatibility/2006">
              <mc:Choice xmlns:v="urn:schemas-microsoft-com:vml" Requires="v">
                <p:oleObj spid="_x0000_s5133" name="Equation" r:id="rId6" imgW="1803400" imgH="393700" progId="Equation.3">
                  <p:embed/>
                </p:oleObj>
              </mc:Choice>
              <mc:Fallback>
                <p:oleObj name="Equation" r:id="rId6" imgW="1803400" imgH="393700" progId="Equation.3">
                  <p:embed/>
                  <p:pic>
                    <p:nvPicPr>
                      <p:cNvPr id="0"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311525" y="1752600"/>
                        <a:ext cx="4537075" cy="990600"/>
                      </a:xfrm>
                      <a:prstGeom prst="rect">
                        <a:avLst/>
                      </a:prstGeom>
                      <a:solidFill>
                        <a:schemeClr val="bg1"/>
                      </a:solidFill>
                    </p:spPr>
                  </p:pic>
                </p:oleObj>
              </mc:Fallback>
            </mc:AlternateContent>
          </a:graphicData>
        </a:graphic>
      </p:graphicFrame>
    </p:spTree>
  </p:cSld>
  <p:clrMapOvr>
    <a:masterClrMapping/>
  </p:clrMapOvr>
  <p:transition spd="med">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2"/>
                                        </p:tgtEl>
                                        <p:attrNameLst>
                                          <p:attrName>style.visibility</p:attrName>
                                        </p:attrNameLst>
                                      </p:cBhvr>
                                      <p:to>
                                        <p:strVal val="visible"/>
                                      </p:to>
                                    </p:set>
                                    <p:anim calcmode="lin" valueType="num">
                                      <p:cBhvr additive="base">
                                        <p:cTn id="7" dur="500" fill="hold"/>
                                        <p:tgtEl>
                                          <p:spTgt spid="22"/>
                                        </p:tgtEl>
                                        <p:attrNameLst>
                                          <p:attrName>ppt_x</p:attrName>
                                        </p:attrNameLst>
                                      </p:cBhvr>
                                      <p:tavLst>
                                        <p:tav tm="0">
                                          <p:val>
                                            <p:strVal val="#ppt_x"/>
                                          </p:val>
                                        </p:tav>
                                        <p:tav tm="100000">
                                          <p:val>
                                            <p:strVal val="#ppt_x"/>
                                          </p:val>
                                        </p:tav>
                                      </p:tavLst>
                                    </p:anim>
                                    <p:anim calcmode="lin" valueType="num">
                                      <p:cBhvr additive="base">
                                        <p:cTn id="8" dur="500" fill="hold"/>
                                        <p:tgtEl>
                                          <p:spTgt spid="22"/>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5122"/>
                                        </p:tgtEl>
                                        <p:attrNameLst>
                                          <p:attrName>style.visibility</p:attrName>
                                        </p:attrNameLst>
                                      </p:cBhvr>
                                      <p:to>
                                        <p:strVal val="visible"/>
                                      </p:to>
                                    </p:set>
                                    <p:anim calcmode="lin" valueType="num">
                                      <p:cBhvr additive="base">
                                        <p:cTn id="11" dur="500" fill="hold"/>
                                        <p:tgtEl>
                                          <p:spTgt spid="5122"/>
                                        </p:tgtEl>
                                        <p:attrNameLst>
                                          <p:attrName>ppt_x</p:attrName>
                                        </p:attrNameLst>
                                      </p:cBhvr>
                                      <p:tavLst>
                                        <p:tav tm="0">
                                          <p:val>
                                            <p:strVal val="#ppt_x"/>
                                          </p:val>
                                        </p:tav>
                                        <p:tav tm="100000">
                                          <p:val>
                                            <p:strVal val="#ppt_x"/>
                                          </p:val>
                                        </p:tav>
                                      </p:tavLst>
                                    </p:anim>
                                    <p:anim calcmode="lin" valueType="num">
                                      <p:cBhvr additive="base">
                                        <p:cTn id="12" dur="500" fill="hold"/>
                                        <p:tgtEl>
                                          <p:spTgt spid="5122"/>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5129"/>
                                        </p:tgtEl>
                                        <p:attrNameLst>
                                          <p:attrName>style.visibility</p:attrName>
                                        </p:attrNameLst>
                                      </p:cBhvr>
                                      <p:to>
                                        <p:strVal val="visible"/>
                                      </p:to>
                                    </p:set>
                                    <p:anim calcmode="lin" valueType="num">
                                      <p:cBhvr additive="base">
                                        <p:cTn id="15" dur="500" fill="hold"/>
                                        <p:tgtEl>
                                          <p:spTgt spid="5129"/>
                                        </p:tgtEl>
                                        <p:attrNameLst>
                                          <p:attrName>ppt_x</p:attrName>
                                        </p:attrNameLst>
                                      </p:cBhvr>
                                      <p:tavLst>
                                        <p:tav tm="0">
                                          <p:val>
                                            <p:strVal val="#ppt_x"/>
                                          </p:val>
                                        </p:tav>
                                        <p:tav tm="100000">
                                          <p:val>
                                            <p:strVal val="#ppt_x"/>
                                          </p:val>
                                        </p:tav>
                                      </p:tavLst>
                                    </p:anim>
                                    <p:anim calcmode="lin" valueType="num">
                                      <p:cBhvr additive="base">
                                        <p:cTn id="16" dur="500" fill="hold"/>
                                        <p:tgtEl>
                                          <p:spTgt spid="5129"/>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5140"/>
                                        </p:tgtEl>
                                        <p:attrNameLst>
                                          <p:attrName>style.visibility</p:attrName>
                                        </p:attrNameLst>
                                      </p:cBhvr>
                                      <p:to>
                                        <p:strVal val="visible"/>
                                      </p:to>
                                    </p:set>
                                    <p:anim calcmode="lin" valueType="num">
                                      <p:cBhvr additive="base">
                                        <p:cTn id="19" dur="500" fill="hold"/>
                                        <p:tgtEl>
                                          <p:spTgt spid="5140"/>
                                        </p:tgtEl>
                                        <p:attrNameLst>
                                          <p:attrName>ppt_x</p:attrName>
                                        </p:attrNameLst>
                                      </p:cBhvr>
                                      <p:tavLst>
                                        <p:tav tm="0">
                                          <p:val>
                                            <p:strVal val="#ppt_x"/>
                                          </p:val>
                                        </p:tav>
                                        <p:tav tm="100000">
                                          <p:val>
                                            <p:strVal val="#ppt_x"/>
                                          </p:val>
                                        </p:tav>
                                      </p:tavLst>
                                    </p:anim>
                                    <p:anim calcmode="lin" valueType="num">
                                      <p:cBhvr additive="base">
                                        <p:cTn id="20" dur="500" fill="hold"/>
                                        <p:tgtEl>
                                          <p:spTgt spid="5140"/>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5139"/>
                                        </p:tgtEl>
                                        <p:attrNameLst>
                                          <p:attrName>style.visibility</p:attrName>
                                        </p:attrNameLst>
                                      </p:cBhvr>
                                      <p:to>
                                        <p:strVal val="visible"/>
                                      </p:to>
                                    </p:set>
                                    <p:anim calcmode="lin" valueType="num">
                                      <p:cBhvr additive="base">
                                        <p:cTn id="23" dur="500" fill="hold"/>
                                        <p:tgtEl>
                                          <p:spTgt spid="5139"/>
                                        </p:tgtEl>
                                        <p:attrNameLst>
                                          <p:attrName>ppt_x</p:attrName>
                                        </p:attrNameLst>
                                      </p:cBhvr>
                                      <p:tavLst>
                                        <p:tav tm="0">
                                          <p:val>
                                            <p:strVal val="#ppt_x"/>
                                          </p:val>
                                        </p:tav>
                                        <p:tav tm="100000">
                                          <p:val>
                                            <p:strVal val="#ppt_x"/>
                                          </p:val>
                                        </p:tav>
                                      </p:tavLst>
                                    </p:anim>
                                    <p:anim calcmode="lin" valueType="num">
                                      <p:cBhvr additive="base">
                                        <p:cTn id="24" dur="500" fill="hold"/>
                                        <p:tgtEl>
                                          <p:spTgt spid="5139"/>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5134"/>
                                        </p:tgtEl>
                                        <p:attrNameLst>
                                          <p:attrName>style.visibility</p:attrName>
                                        </p:attrNameLst>
                                      </p:cBhvr>
                                      <p:to>
                                        <p:strVal val="visible"/>
                                      </p:to>
                                    </p:set>
                                    <p:anim calcmode="lin" valueType="num">
                                      <p:cBhvr additive="base">
                                        <p:cTn id="27" dur="500" fill="hold"/>
                                        <p:tgtEl>
                                          <p:spTgt spid="5134"/>
                                        </p:tgtEl>
                                        <p:attrNameLst>
                                          <p:attrName>ppt_x</p:attrName>
                                        </p:attrNameLst>
                                      </p:cBhvr>
                                      <p:tavLst>
                                        <p:tav tm="0">
                                          <p:val>
                                            <p:strVal val="#ppt_x"/>
                                          </p:val>
                                        </p:tav>
                                        <p:tav tm="100000">
                                          <p:val>
                                            <p:strVal val="#ppt_x"/>
                                          </p:val>
                                        </p:tav>
                                      </p:tavLst>
                                    </p:anim>
                                    <p:anim calcmode="lin" valueType="num">
                                      <p:cBhvr additive="base">
                                        <p:cTn id="28" dur="500" fill="hold"/>
                                        <p:tgtEl>
                                          <p:spTgt spid="5134"/>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5133"/>
                                        </p:tgtEl>
                                        <p:attrNameLst>
                                          <p:attrName>style.visibility</p:attrName>
                                        </p:attrNameLst>
                                      </p:cBhvr>
                                      <p:to>
                                        <p:strVal val="visible"/>
                                      </p:to>
                                    </p:set>
                                    <p:anim calcmode="lin" valueType="num">
                                      <p:cBhvr additive="base">
                                        <p:cTn id="31" dur="500" fill="hold"/>
                                        <p:tgtEl>
                                          <p:spTgt spid="5133"/>
                                        </p:tgtEl>
                                        <p:attrNameLst>
                                          <p:attrName>ppt_x</p:attrName>
                                        </p:attrNameLst>
                                      </p:cBhvr>
                                      <p:tavLst>
                                        <p:tav tm="0">
                                          <p:val>
                                            <p:strVal val="#ppt_x"/>
                                          </p:val>
                                        </p:tav>
                                        <p:tav tm="100000">
                                          <p:val>
                                            <p:strVal val="#ppt_x"/>
                                          </p:val>
                                        </p:tav>
                                      </p:tavLst>
                                    </p:anim>
                                    <p:anim calcmode="lin" valueType="num">
                                      <p:cBhvr additive="base">
                                        <p:cTn id="32" dur="500" fill="hold"/>
                                        <p:tgtEl>
                                          <p:spTgt spid="5133"/>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5132"/>
                                        </p:tgtEl>
                                        <p:attrNameLst>
                                          <p:attrName>style.visibility</p:attrName>
                                        </p:attrNameLst>
                                      </p:cBhvr>
                                      <p:to>
                                        <p:strVal val="visible"/>
                                      </p:to>
                                    </p:set>
                                    <p:anim calcmode="lin" valueType="num">
                                      <p:cBhvr additive="base">
                                        <p:cTn id="35" dur="500" fill="hold"/>
                                        <p:tgtEl>
                                          <p:spTgt spid="5132"/>
                                        </p:tgtEl>
                                        <p:attrNameLst>
                                          <p:attrName>ppt_x</p:attrName>
                                        </p:attrNameLst>
                                      </p:cBhvr>
                                      <p:tavLst>
                                        <p:tav tm="0">
                                          <p:val>
                                            <p:strVal val="#ppt_x"/>
                                          </p:val>
                                        </p:tav>
                                        <p:tav tm="100000">
                                          <p:val>
                                            <p:strVal val="#ppt_x"/>
                                          </p:val>
                                        </p:tav>
                                      </p:tavLst>
                                    </p:anim>
                                    <p:anim calcmode="lin" valueType="num">
                                      <p:cBhvr additive="base">
                                        <p:cTn id="36" dur="500" fill="hold"/>
                                        <p:tgtEl>
                                          <p:spTgt spid="5132"/>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5131"/>
                                        </p:tgtEl>
                                        <p:attrNameLst>
                                          <p:attrName>style.visibility</p:attrName>
                                        </p:attrNameLst>
                                      </p:cBhvr>
                                      <p:to>
                                        <p:strVal val="visible"/>
                                      </p:to>
                                    </p:set>
                                    <p:anim calcmode="lin" valueType="num">
                                      <p:cBhvr additive="base">
                                        <p:cTn id="39" dur="500" fill="hold"/>
                                        <p:tgtEl>
                                          <p:spTgt spid="5131"/>
                                        </p:tgtEl>
                                        <p:attrNameLst>
                                          <p:attrName>ppt_x</p:attrName>
                                        </p:attrNameLst>
                                      </p:cBhvr>
                                      <p:tavLst>
                                        <p:tav tm="0">
                                          <p:val>
                                            <p:strVal val="#ppt_x"/>
                                          </p:val>
                                        </p:tav>
                                        <p:tav tm="100000">
                                          <p:val>
                                            <p:strVal val="#ppt_x"/>
                                          </p:val>
                                        </p:tav>
                                      </p:tavLst>
                                    </p:anim>
                                    <p:anim calcmode="lin" valueType="num">
                                      <p:cBhvr additive="base">
                                        <p:cTn id="40" dur="500" fill="hold"/>
                                        <p:tgtEl>
                                          <p:spTgt spid="5131"/>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5138"/>
                                        </p:tgtEl>
                                        <p:attrNameLst>
                                          <p:attrName>style.visibility</p:attrName>
                                        </p:attrNameLst>
                                      </p:cBhvr>
                                      <p:to>
                                        <p:strVal val="visible"/>
                                      </p:to>
                                    </p:set>
                                    <p:anim calcmode="lin" valueType="num">
                                      <p:cBhvr additive="base">
                                        <p:cTn id="43" dur="500" fill="hold"/>
                                        <p:tgtEl>
                                          <p:spTgt spid="5138"/>
                                        </p:tgtEl>
                                        <p:attrNameLst>
                                          <p:attrName>ppt_x</p:attrName>
                                        </p:attrNameLst>
                                      </p:cBhvr>
                                      <p:tavLst>
                                        <p:tav tm="0">
                                          <p:val>
                                            <p:strVal val="#ppt_x"/>
                                          </p:val>
                                        </p:tav>
                                        <p:tav tm="100000">
                                          <p:val>
                                            <p:strVal val="#ppt_x"/>
                                          </p:val>
                                        </p:tav>
                                      </p:tavLst>
                                    </p:anim>
                                    <p:anim calcmode="lin" valueType="num">
                                      <p:cBhvr additive="base">
                                        <p:cTn id="44" dur="500" fill="hold"/>
                                        <p:tgtEl>
                                          <p:spTgt spid="5138"/>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5137"/>
                                        </p:tgtEl>
                                        <p:attrNameLst>
                                          <p:attrName>style.visibility</p:attrName>
                                        </p:attrNameLst>
                                      </p:cBhvr>
                                      <p:to>
                                        <p:strVal val="visible"/>
                                      </p:to>
                                    </p:set>
                                    <p:anim calcmode="lin" valueType="num">
                                      <p:cBhvr additive="base">
                                        <p:cTn id="47" dur="500" fill="hold"/>
                                        <p:tgtEl>
                                          <p:spTgt spid="5137"/>
                                        </p:tgtEl>
                                        <p:attrNameLst>
                                          <p:attrName>ppt_x</p:attrName>
                                        </p:attrNameLst>
                                      </p:cBhvr>
                                      <p:tavLst>
                                        <p:tav tm="0">
                                          <p:val>
                                            <p:strVal val="#ppt_x"/>
                                          </p:val>
                                        </p:tav>
                                        <p:tav tm="100000">
                                          <p:val>
                                            <p:strVal val="#ppt_x"/>
                                          </p:val>
                                        </p:tav>
                                      </p:tavLst>
                                    </p:anim>
                                    <p:anim calcmode="lin" valueType="num">
                                      <p:cBhvr additive="base">
                                        <p:cTn id="48" dur="500" fill="hold"/>
                                        <p:tgtEl>
                                          <p:spTgt spid="5137"/>
                                        </p:tgtEl>
                                        <p:attrNameLst>
                                          <p:attrName>ppt_y</p:attrName>
                                        </p:attrNameLst>
                                      </p:cBhvr>
                                      <p:tavLst>
                                        <p:tav tm="0">
                                          <p:val>
                                            <p:strVal val="1+#ppt_h/2"/>
                                          </p:val>
                                        </p:tav>
                                        <p:tav tm="100000">
                                          <p:val>
                                            <p:strVal val="#ppt_y"/>
                                          </p:val>
                                        </p:tav>
                                      </p:tavLst>
                                    </p:anim>
                                  </p:childTnLst>
                                </p:cTn>
                              </p:par>
                              <p:par>
                                <p:cTn id="49" presetID="2" presetClass="entr" presetSubtype="4" fill="hold" grpId="0" nodeType="withEffect">
                                  <p:stCondLst>
                                    <p:cond delay="0"/>
                                  </p:stCondLst>
                                  <p:childTnLst>
                                    <p:set>
                                      <p:cBhvr>
                                        <p:cTn id="50" dur="1" fill="hold">
                                          <p:stCondLst>
                                            <p:cond delay="0"/>
                                          </p:stCondLst>
                                        </p:cTn>
                                        <p:tgtEl>
                                          <p:spTgt spid="5128"/>
                                        </p:tgtEl>
                                        <p:attrNameLst>
                                          <p:attrName>style.visibility</p:attrName>
                                        </p:attrNameLst>
                                      </p:cBhvr>
                                      <p:to>
                                        <p:strVal val="visible"/>
                                      </p:to>
                                    </p:set>
                                    <p:anim calcmode="lin" valueType="num">
                                      <p:cBhvr additive="base">
                                        <p:cTn id="51" dur="500" fill="hold"/>
                                        <p:tgtEl>
                                          <p:spTgt spid="5128"/>
                                        </p:tgtEl>
                                        <p:attrNameLst>
                                          <p:attrName>ppt_x</p:attrName>
                                        </p:attrNameLst>
                                      </p:cBhvr>
                                      <p:tavLst>
                                        <p:tav tm="0">
                                          <p:val>
                                            <p:strVal val="#ppt_x"/>
                                          </p:val>
                                        </p:tav>
                                        <p:tav tm="100000">
                                          <p:val>
                                            <p:strVal val="#ppt_x"/>
                                          </p:val>
                                        </p:tav>
                                      </p:tavLst>
                                    </p:anim>
                                    <p:anim calcmode="lin" valueType="num">
                                      <p:cBhvr additive="base">
                                        <p:cTn id="52" dur="500" fill="hold"/>
                                        <p:tgtEl>
                                          <p:spTgt spid="5128"/>
                                        </p:tgtEl>
                                        <p:attrNameLst>
                                          <p:attrName>ppt_y</p:attrName>
                                        </p:attrNameLst>
                                      </p:cBhvr>
                                      <p:tavLst>
                                        <p:tav tm="0">
                                          <p:val>
                                            <p:strVal val="1+#ppt_h/2"/>
                                          </p:val>
                                        </p:tav>
                                        <p:tav tm="100000">
                                          <p:val>
                                            <p:strVal val="#ppt_y"/>
                                          </p:val>
                                        </p:tav>
                                      </p:tavLst>
                                    </p:anim>
                                  </p:childTnLst>
                                </p:cTn>
                              </p:par>
                              <p:par>
                                <p:cTn id="53" presetID="2" presetClass="entr" presetSubtype="4" fill="hold" grpId="0" nodeType="withEffect">
                                  <p:stCondLst>
                                    <p:cond delay="0"/>
                                  </p:stCondLst>
                                  <p:childTnLst>
                                    <p:set>
                                      <p:cBhvr>
                                        <p:cTn id="54" dur="1" fill="hold">
                                          <p:stCondLst>
                                            <p:cond delay="0"/>
                                          </p:stCondLst>
                                        </p:cTn>
                                        <p:tgtEl>
                                          <p:spTgt spid="2"/>
                                        </p:tgtEl>
                                        <p:attrNameLst>
                                          <p:attrName>style.visibility</p:attrName>
                                        </p:attrNameLst>
                                      </p:cBhvr>
                                      <p:to>
                                        <p:strVal val="visible"/>
                                      </p:to>
                                    </p:set>
                                    <p:anim calcmode="lin" valueType="num">
                                      <p:cBhvr additive="base">
                                        <p:cTn id="55" dur="500" fill="hold"/>
                                        <p:tgtEl>
                                          <p:spTgt spid="2"/>
                                        </p:tgtEl>
                                        <p:attrNameLst>
                                          <p:attrName>ppt_x</p:attrName>
                                        </p:attrNameLst>
                                      </p:cBhvr>
                                      <p:tavLst>
                                        <p:tav tm="0">
                                          <p:val>
                                            <p:strVal val="#ppt_x"/>
                                          </p:val>
                                        </p:tav>
                                        <p:tav tm="100000">
                                          <p:val>
                                            <p:strVal val="#ppt_x"/>
                                          </p:val>
                                        </p:tav>
                                      </p:tavLst>
                                    </p:anim>
                                    <p:anim calcmode="lin" valueType="num">
                                      <p:cBhvr additive="base">
                                        <p:cTn id="56" dur="500" fill="hold"/>
                                        <p:tgtEl>
                                          <p:spTgt spid="2"/>
                                        </p:tgtEl>
                                        <p:attrNameLst>
                                          <p:attrName>ppt_y</p:attrName>
                                        </p:attrNameLst>
                                      </p:cBhvr>
                                      <p:tavLst>
                                        <p:tav tm="0">
                                          <p:val>
                                            <p:strVal val="1+#ppt_h/2"/>
                                          </p:val>
                                        </p:tav>
                                        <p:tav tm="100000">
                                          <p:val>
                                            <p:strVal val="#ppt_y"/>
                                          </p:val>
                                        </p:tav>
                                      </p:tavLst>
                                    </p:anim>
                                  </p:childTnLst>
                                </p:cTn>
                              </p:par>
                              <p:par>
                                <p:cTn id="57" presetID="2" presetClass="entr" presetSubtype="4" fill="hold" grpId="0" nodeType="withEffect">
                                  <p:stCondLst>
                                    <p:cond delay="0"/>
                                  </p:stCondLst>
                                  <p:childTnLst>
                                    <p:set>
                                      <p:cBhvr>
                                        <p:cTn id="58" dur="1" fill="hold">
                                          <p:stCondLst>
                                            <p:cond delay="0"/>
                                          </p:stCondLst>
                                        </p:cTn>
                                        <p:tgtEl>
                                          <p:spTgt spid="5136"/>
                                        </p:tgtEl>
                                        <p:attrNameLst>
                                          <p:attrName>style.visibility</p:attrName>
                                        </p:attrNameLst>
                                      </p:cBhvr>
                                      <p:to>
                                        <p:strVal val="visible"/>
                                      </p:to>
                                    </p:set>
                                    <p:anim calcmode="lin" valueType="num">
                                      <p:cBhvr additive="base">
                                        <p:cTn id="59" dur="500" fill="hold"/>
                                        <p:tgtEl>
                                          <p:spTgt spid="5136"/>
                                        </p:tgtEl>
                                        <p:attrNameLst>
                                          <p:attrName>ppt_x</p:attrName>
                                        </p:attrNameLst>
                                      </p:cBhvr>
                                      <p:tavLst>
                                        <p:tav tm="0">
                                          <p:val>
                                            <p:strVal val="#ppt_x"/>
                                          </p:val>
                                        </p:tav>
                                        <p:tav tm="100000">
                                          <p:val>
                                            <p:strVal val="#ppt_x"/>
                                          </p:val>
                                        </p:tav>
                                      </p:tavLst>
                                    </p:anim>
                                    <p:anim calcmode="lin" valueType="num">
                                      <p:cBhvr additive="base">
                                        <p:cTn id="60" dur="500" fill="hold"/>
                                        <p:tgtEl>
                                          <p:spTgt spid="5136"/>
                                        </p:tgtEl>
                                        <p:attrNameLst>
                                          <p:attrName>ppt_y</p:attrName>
                                        </p:attrNameLst>
                                      </p:cBhvr>
                                      <p:tavLst>
                                        <p:tav tm="0">
                                          <p:val>
                                            <p:strVal val="1+#ppt_h/2"/>
                                          </p:val>
                                        </p:tav>
                                        <p:tav tm="100000">
                                          <p:val>
                                            <p:strVal val="#ppt_y"/>
                                          </p:val>
                                        </p:tav>
                                      </p:tavLst>
                                    </p:anim>
                                  </p:childTnLst>
                                </p:cTn>
                              </p:par>
                              <p:par>
                                <p:cTn id="61" presetID="2" presetClass="entr" presetSubtype="4" fill="hold" grpId="0" nodeType="withEffect">
                                  <p:stCondLst>
                                    <p:cond delay="0"/>
                                  </p:stCondLst>
                                  <p:childTnLst>
                                    <p:set>
                                      <p:cBhvr>
                                        <p:cTn id="62" dur="1" fill="hold">
                                          <p:stCondLst>
                                            <p:cond delay="0"/>
                                          </p:stCondLst>
                                        </p:cTn>
                                        <p:tgtEl>
                                          <p:spTgt spid="5135"/>
                                        </p:tgtEl>
                                        <p:attrNameLst>
                                          <p:attrName>style.visibility</p:attrName>
                                        </p:attrNameLst>
                                      </p:cBhvr>
                                      <p:to>
                                        <p:strVal val="visible"/>
                                      </p:to>
                                    </p:set>
                                    <p:anim calcmode="lin" valueType="num">
                                      <p:cBhvr additive="base">
                                        <p:cTn id="63" dur="500" fill="hold"/>
                                        <p:tgtEl>
                                          <p:spTgt spid="5135"/>
                                        </p:tgtEl>
                                        <p:attrNameLst>
                                          <p:attrName>ppt_x</p:attrName>
                                        </p:attrNameLst>
                                      </p:cBhvr>
                                      <p:tavLst>
                                        <p:tav tm="0">
                                          <p:val>
                                            <p:strVal val="#ppt_x"/>
                                          </p:val>
                                        </p:tav>
                                        <p:tav tm="100000">
                                          <p:val>
                                            <p:strVal val="#ppt_x"/>
                                          </p:val>
                                        </p:tav>
                                      </p:tavLst>
                                    </p:anim>
                                    <p:anim calcmode="lin" valueType="num">
                                      <p:cBhvr additive="base">
                                        <p:cTn id="64" dur="500" fill="hold"/>
                                        <p:tgtEl>
                                          <p:spTgt spid="5135"/>
                                        </p:tgtEl>
                                        <p:attrNameLst>
                                          <p:attrName>ppt_y</p:attrName>
                                        </p:attrNameLst>
                                      </p:cBhvr>
                                      <p:tavLst>
                                        <p:tav tm="0">
                                          <p:val>
                                            <p:strVal val="1+#ppt_h/2"/>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2" presetClass="entr" presetSubtype="4" fill="hold" grpId="0" nodeType="clickEffect">
                                  <p:stCondLst>
                                    <p:cond delay="0"/>
                                  </p:stCondLst>
                                  <p:childTnLst>
                                    <p:set>
                                      <p:cBhvr>
                                        <p:cTn id="68" dur="1" fill="hold">
                                          <p:stCondLst>
                                            <p:cond delay="0"/>
                                          </p:stCondLst>
                                        </p:cTn>
                                        <p:tgtEl>
                                          <p:spTgt spid="5130"/>
                                        </p:tgtEl>
                                        <p:attrNameLst>
                                          <p:attrName>style.visibility</p:attrName>
                                        </p:attrNameLst>
                                      </p:cBhvr>
                                      <p:to>
                                        <p:strVal val="visible"/>
                                      </p:to>
                                    </p:set>
                                    <p:anim calcmode="lin" valueType="num">
                                      <p:cBhvr additive="base">
                                        <p:cTn id="69" dur="500" fill="hold"/>
                                        <p:tgtEl>
                                          <p:spTgt spid="5130"/>
                                        </p:tgtEl>
                                        <p:attrNameLst>
                                          <p:attrName>ppt_x</p:attrName>
                                        </p:attrNameLst>
                                      </p:cBhvr>
                                      <p:tavLst>
                                        <p:tav tm="0">
                                          <p:val>
                                            <p:strVal val="#ppt_x"/>
                                          </p:val>
                                        </p:tav>
                                        <p:tav tm="100000">
                                          <p:val>
                                            <p:strVal val="#ppt_x"/>
                                          </p:val>
                                        </p:tav>
                                      </p:tavLst>
                                    </p:anim>
                                    <p:anim calcmode="lin" valueType="num">
                                      <p:cBhvr additive="base">
                                        <p:cTn id="70" dur="500" fill="hold"/>
                                        <p:tgtEl>
                                          <p:spTgt spid="513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5122" grpId="0"/>
      <p:bldP spid="2" grpId="0" animBg="1"/>
      <p:bldP spid="5128" grpId="0" animBg="1"/>
      <p:bldP spid="5129" grpId="0" animBg="1"/>
      <p:bldP spid="5130" grpId="0"/>
      <p:bldP spid="5131" grpId="0" animBg="1"/>
      <p:bldP spid="5132" grpId="0" animBg="1"/>
      <p:bldP spid="5133" grpId="0" animBg="1"/>
      <p:bldP spid="5134" grpId="0" animBg="1"/>
      <p:bldP spid="5135" grpId="0" animBg="1"/>
      <p:bldP spid="5136" grpId="0" animBg="1"/>
      <p:bldP spid="5137" grpId="0" animBg="1"/>
      <p:bldP spid="5138" grpId="0" animBg="1"/>
      <p:bldP spid="5139" grpId="0" animBg="1"/>
      <p:bldP spid="5140"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54662F7B-3E70-4723-B157-E719AAF76387}" type="slidenum">
              <a:rPr lang="en-CA"/>
              <a:pPr>
                <a:defRPr/>
              </a:pPr>
              <a:t>17</a:t>
            </a:fld>
            <a:endParaRPr lang="en-CA"/>
          </a:p>
        </p:txBody>
      </p:sp>
      <p:sp>
        <p:nvSpPr>
          <p:cNvPr id="39939" name="Rectangle 2"/>
          <p:cNvSpPr>
            <a:spLocks noChangeArrowheads="1"/>
          </p:cNvSpPr>
          <p:nvPr/>
        </p:nvSpPr>
        <p:spPr bwMode="auto">
          <a:xfrm>
            <a:off x="8534400" y="6477000"/>
            <a:ext cx="381000" cy="228600"/>
          </a:xfrm>
          <a:prstGeom prst="rect">
            <a:avLst/>
          </a:prstGeom>
          <a:noFill/>
          <a:ln w="12700">
            <a:noFill/>
            <a:miter lim="800000"/>
            <a:headEnd/>
            <a:tailEnd/>
          </a:ln>
        </p:spPr>
        <p:txBody>
          <a:bodyPr wrap="none" anchor="ctr"/>
          <a:lstStyle/>
          <a:p>
            <a:endParaRPr lang="en-US"/>
          </a:p>
        </p:txBody>
      </p:sp>
      <p:sp>
        <p:nvSpPr>
          <p:cNvPr id="39940" name="Rectangle 3"/>
          <p:cNvSpPr>
            <a:spLocks noGrp="1" noChangeArrowheads="1"/>
          </p:cNvSpPr>
          <p:nvPr>
            <p:ph type="title"/>
          </p:nvPr>
        </p:nvSpPr>
        <p:spPr>
          <a:noFill/>
        </p:spPr>
        <p:txBody>
          <a:bodyPr lIns="90487" tIns="44450" rIns="90487" bIns="44450"/>
          <a:lstStyle/>
          <a:p>
            <a:pPr algn="ctr" eaLnBrk="1" hangingPunct="1"/>
            <a:r>
              <a:rPr lang="en-US" sz="3600"/>
              <a:t>2.1.2 Rules of Derivatives</a:t>
            </a:r>
            <a:endParaRPr lang="en-US" sz="4400"/>
          </a:p>
        </p:txBody>
      </p:sp>
      <p:sp>
        <p:nvSpPr>
          <p:cNvPr id="539652" name="Text Box 4"/>
          <p:cNvSpPr txBox="1">
            <a:spLocks noChangeArrowheads="1"/>
          </p:cNvSpPr>
          <p:nvPr/>
        </p:nvSpPr>
        <p:spPr bwMode="auto">
          <a:xfrm>
            <a:off x="0" y="990600"/>
            <a:ext cx="9144000" cy="5584825"/>
          </a:xfrm>
          <a:prstGeom prst="rect">
            <a:avLst/>
          </a:prstGeom>
          <a:noFill/>
          <a:ln w="9525">
            <a:noFill/>
            <a:miter lim="800000"/>
            <a:headEnd/>
            <a:tailEnd/>
          </a:ln>
        </p:spPr>
        <p:txBody>
          <a:bodyPr>
            <a:spAutoFit/>
          </a:bodyPr>
          <a:lstStyle/>
          <a:p>
            <a:pPr>
              <a:spcBef>
                <a:spcPct val="50000"/>
              </a:spcBef>
            </a:pPr>
            <a:r>
              <a:rPr lang="en-US" sz="3600"/>
              <a:t>-although first principles always work, the following rules are more economical:</a:t>
            </a:r>
          </a:p>
          <a:p>
            <a:pPr>
              <a:spcBef>
                <a:spcPct val="50000"/>
              </a:spcBef>
            </a:pPr>
            <a:r>
              <a:rPr lang="en-US" sz="3600" u="sng"/>
              <a:t>1) Constant Rule</a:t>
            </a:r>
          </a:p>
          <a:p>
            <a:pPr>
              <a:spcBef>
                <a:spcPct val="50000"/>
              </a:spcBef>
            </a:pPr>
            <a:r>
              <a:rPr lang="en-US" sz="3600"/>
              <a:t>If f(x)=k (k is a constant),</a:t>
            </a:r>
            <a:br>
              <a:rPr lang="en-US" sz="3600"/>
            </a:br>
            <a:r>
              <a:rPr lang="en-US" sz="3600"/>
              <a:t>f ‘(x) = 0</a:t>
            </a:r>
          </a:p>
          <a:p>
            <a:pPr>
              <a:spcBef>
                <a:spcPct val="50000"/>
              </a:spcBef>
            </a:pPr>
            <a:r>
              <a:rPr lang="en-US" sz="3600" u="sng"/>
              <a:t>2) General Rule</a:t>
            </a:r>
          </a:p>
          <a:p>
            <a:pPr>
              <a:spcBef>
                <a:spcPct val="50000"/>
              </a:spcBef>
            </a:pPr>
            <a:r>
              <a:rPr lang="en-US" sz="3600"/>
              <a:t>If f(x) = ax+b (a and b are constants)</a:t>
            </a:r>
            <a:br>
              <a:rPr lang="en-US" sz="3600"/>
            </a:br>
            <a:r>
              <a:rPr lang="en-US" sz="3600"/>
              <a:t>f ‘ (x) = a</a:t>
            </a:r>
            <a:endParaRPr lang="el-GR" sz="3600"/>
          </a:p>
        </p:txBody>
      </p:sp>
    </p:spTree>
  </p:cSld>
  <p:clrMapOvr>
    <a:masterClrMapping/>
  </p:clrMapOvr>
  <p:transition spd="med">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39652">
                                            <p:txEl>
                                              <p:pRg st="0" end="0"/>
                                            </p:txEl>
                                          </p:spTgt>
                                        </p:tgtEl>
                                        <p:attrNameLst>
                                          <p:attrName>style.visibility</p:attrName>
                                        </p:attrNameLst>
                                      </p:cBhvr>
                                      <p:to>
                                        <p:strVal val="visible"/>
                                      </p:to>
                                    </p:set>
                                    <p:anim calcmode="lin" valueType="num">
                                      <p:cBhvr additive="base">
                                        <p:cTn id="7" dur="500" fill="hold"/>
                                        <p:tgtEl>
                                          <p:spTgt spid="539652">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39652">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39652">
                                            <p:txEl>
                                              <p:pRg st="1" end="1"/>
                                            </p:txEl>
                                          </p:spTgt>
                                        </p:tgtEl>
                                        <p:attrNameLst>
                                          <p:attrName>style.visibility</p:attrName>
                                        </p:attrNameLst>
                                      </p:cBhvr>
                                      <p:to>
                                        <p:strVal val="visible"/>
                                      </p:to>
                                    </p:set>
                                    <p:anim calcmode="lin" valueType="num">
                                      <p:cBhvr additive="base">
                                        <p:cTn id="13" dur="500" fill="hold"/>
                                        <p:tgtEl>
                                          <p:spTgt spid="539652">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39652">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539652">
                                            <p:txEl>
                                              <p:pRg st="2" end="2"/>
                                            </p:txEl>
                                          </p:spTgt>
                                        </p:tgtEl>
                                        <p:attrNameLst>
                                          <p:attrName>style.visibility</p:attrName>
                                        </p:attrNameLst>
                                      </p:cBhvr>
                                      <p:to>
                                        <p:strVal val="visible"/>
                                      </p:to>
                                    </p:set>
                                    <p:anim calcmode="lin" valueType="num">
                                      <p:cBhvr additive="base">
                                        <p:cTn id="19" dur="500" fill="hold"/>
                                        <p:tgtEl>
                                          <p:spTgt spid="539652">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39652">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539652">
                                            <p:txEl>
                                              <p:pRg st="3" end="3"/>
                                            </p:txEl>
                                          </p:spTgt>
                                        </p:tgtEl>
                                        <p:attrNameLst>
                                          <p:attrName>style.visibility</p:attrName>
                                        </p:attrNameLst>
                                      </p:cBhvr>
                                      <p:to>
                                        <p:strVal val="visible"/>
                                      </p:to>
                                    </p:set>
                                    <p:anim calcmode="lin" valueType="num">
                                      <p:cBhvr additive="base">
                                        <p:cTn id="25" dur="500" fill="hold"/>
                                        <p:tgtEl>
                                          <p:spTgt spid="539652">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539652">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539652">
                                            <p:txEl>
                                              <p:pRg st="4" end="4"/>
                                            </p:txEl>
                                          </p:spTgt>
                                        </p:tgtEl>
                                        <p:attrNameLst>
                                          <p:attrName>style.visibility</p:attrName>
                                        </p:attrNameLst>
                                      </p:cBhvr>
                                      <p:to>
                                        <p:strVal val="visible"/>
                                      </p:to>
                                    </p:set>
                                    <p:anim calcmode="lin" valueType="num">
                                      <p:cBhvr additive="base">
                                        <p:cTn id="31" dur="500" fill="hold"/>
                                        <p:tgtEl>
                                          <p:spTgt spid="539652">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539652">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9652"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8A1BBB1B-874D-4E36-87FA-CE37786392FA}" type="slidenum">
              <a:rPr lang="en-CA"/>
              <a:pPr>
                <a:defRPr/>
              </a:pPr>
              <a:t>18</a:t>
            </a:fld>
            <a:endParaRPr lang="en-CA"/>
          </a:p>
        </p:txBody>
      </p:sp>
      <p:sp>
        <p:nvSpPr>
          <p:cNvPr id="40963" name="Rectangle 2"/>
          <p:cNvSpPr>
            <a:spLocks noChangeArrowheads="1"/>
          </p:cNvSpPr>
          <p:nvPr/>
        </p:nvSpPr>
        <p:spPr bwMode="auto">
          <a:xfrm>
            <a:off x="8534400" y="6477000"/>
            <a:ext cx="381000" cy="228600"/>
          </a:xfrm>
          <a:prstGeom prst="rect">
            <a:avLst/>
          </a:prstGeom>
          <a:noFill/>
          <a:ln w="12700">
            <a:noFill/>
            <a:miter lim="800000"/>
            <a:headEnd/>
            <a:tailEnd/>
          </a:ln>
        </p:spPr>
        <p:txBody>
          <a:bodyPr wrap="none" anchor="ctr"/>
          <a:lstStyle/>
          <a:p>
            <a:endParaRPr lang="en-US"/>
          </a:p>
        </p:txBody>
      </p:sp>
      <p:sp>
        <p:nvSpPr>
          <p:cNvPr id="40964" name="Rectangle 3"/>
          <p:cNvSpPr>
            <a:spLocks noGrp="1" noChangeArrowheads="1"/>
          </p:cNvSpPr>
          <p:nvPr>
            <p:ph type="title"/>
          </p:nvPr>
        </p:nvSpPr>
        <p:spPr>
          <a:noFill/>
        </p:spPr>
        <p:txBody>
          <a:bodyPr lIns="90487" tIns="44450" rIns="90487" bIns="44450"/>
          <a:lstStyle/>
          <a:p>
            <a:pPr algn="ctr" eaLnBrk="1" hangingPunct="1"/>
            <a:r>
              <a:rPr lang="en-US" sz="3600"/>
              <a:t>2.1.2 Examples of Derivatives</a:t>
            </a:r>
            <a:endParaRPr lang="en-US" sz="4400"/>
          </a:p>
        </p:txBody>
      </p:sp>
      <p:sp>
        <p:nvSpPr>
          <p:cNvPr id="547844" name="Text Box 4"/>
          <p:cNvSpPr txBox="1">
            <a:spLocks noChangeArrowheads="1"/>
          </p:cNvSpPr>
          <p:nvPr/>
        </p:nvSpPr>
        <p:spPr bwMode="auto">
          <a:xfrm>
            <a:off x="0" y="990600"/>
            <a:ext cx="9144000" cy="4211638"/>
          </a:xfrm>
          <a:prstGeom prst="rect">
            <a:avLst/>
          </a:prstGeom>
          <a:noFill/>
          <a:ln w="9525">
            <a:noFill/>
            <a:miter lim="800000"/>
            <a:headEnd/>
            <a:tailEnd/>
          </a:ln>
        </p:spPr>
        <p:txBody>
          <a:bodyPr>
            <a:spAutoFit/>
          </a:bodyPr>
          <a:lstStyle/>
          <a:p>
            <a:pPr>
              <a:spcBef>
                <a:spcPct val="50000"/>
              </a:spcBef>
            </a:pPr>
            <a:r>
              <a:rPr lang="en-US" sz="3600" u="sng"/>
              <a:t>1) Constant Rule</a:t>
            </a:r>
          </a:p>
          <a:p>
            <a:pPr>
              <a:spcBef>
                <a:spcPct val="50000"/>
              </a:spcBef>
            </a:pPr>
            <a:r>
              <a:rPr lang="en-US" sz="3600"/>
              <a:t>If f(x)=27 </a:t>
            </a:r>
            <a:br>
              <a:rPr lang="en-US" sz="3600"/>
            </a:br>
            <a:r>
              <a:rPr lang="en-US" sz="3600"/>
              <a:t>f ‘(x) = 0</a:t>
            </a:r>
          </a:p>
          <a:p>
            <a:pPr>
              <a:spcBef>
                <a:spcPct val="50000"/>
              </a:spcBef>
            </a:pPr>
            <a:r>
              <a:rPr lang="en-US" sz="3600" u="sng"/>
              <a:t>2) General Rule</a:t>
            </a:r>
          </a:p>
          <a:p>
            <a:pPr>
              <a:spcBef>
                <a:spcPct val="50000"/>
              </a:spcBef>
            </a:pPr>
            <a:r>
              <a:rPr lang="en-US" sz="3600"/>
              <a:t>If f(x) = 3x+12 </a:t>
            </a:r>
            <a:br>
              <a:rPr lang="en-US" sz="3600"/>
            </a:br>
            <a:r>
              <a:rPr lang="en-US" sz="3600"/>
              <a:t>f ‘(x) = 3</a:t>
            </a:r>
            <a:endParaRPr lang="el-GR" sz="3600"/>
          </a:p>
        </p:txBody>
      </p:sp>
    </p:spTree>
  </p:cSld>
  <p:clrMapOvr>
    <a:masterClrMapping/>
  </p:clrMapOvr>
  <p:transition spd="med">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47844">
                                            <p:txEl>
                                              <p:pRg st="0" end="0"/>
                                            </p:txEl>
                                          </p:spTgt>
                                        </p:tgtEl>
                                        <p:attrNameLst>
                                          <p:attrName>style.visibility</p:attrName>
                                        </p:attrNameLst>
                                      </p:cBhvr>
                                      <p:to>
                                        <p:strVal val="visible"/>
                                      </p:to>
                                    </p:set>
                                    <p:anim calcmode="lin" valueType="num">
                                      <p:cBhvr additive="base">
                                        <p:cTn id="7" dur="500" fill="hold"/>
                                        <p:tgtEl>
                                          <p:spTgt spid="547844">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4784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47844">
                                            <p:txEl>
                                              <p:pRg st="1" end="1"/>
                                            </p:txEl>
                                          </p:spTgt>
                                        </p:tgtEl>
                                        <p:attrNameLst>
                                          <p:attrName>style.visibility</p:attrName>
                                        </p:attrNameLst>
                                      </p:cBhvr>
                                      <p:to>
                                        <p:strVal val="visible"/>
                                      </p:to>
                                    </p:set>
                                    <p:anim calcmode="lin" valueType="num">
                                      <p:cBhvr additive="base">
                                        <p:cTn id="13" dur="500" fill="hold"/>
                                        <p:tgtEl>
                                          <p:spTgt spid="547844">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47844">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547844">
                                            <p:txEl>
                                              <p:pRg st="2" end="2"/>
                                            </p:txEl>
                                          </p:spTgt>
                                        </p:tgtEl>
                                        <p:attrNameLst>
                                          <p:attrName>style.visibility</p:attrName>
                                        </p:attrNameLst>
                                      </p:cBhvr>
                                      <p:to>
                                        <p:strVal val="visible"/>
                                      </p:to>
                                    </p:set>
                                    <p:anim calcmode="lin" valueType="num">
                                      <p:cBhvr additive="base">
                                        <p:cTn id="19" dur="500" fill="hold"/>
                                        <p:tgtEl>
                                          <p:spTgt spid="547844">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47844">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547844">
                                            <p:txEl>
                                              <p:pRg st="3" end="3"/>
                                            </p:txEl>
                                          </p:spTgt>
                                        </p:tgtEl>
                                        <p:attrNameLst>
                                          <p:attrName>style.visibility</p:attrName>
                                        </p:attrNameLst>
                                      </p:cBhvr>
                                      <p:to>
                                        <p:strVal val="visible"/>
                                      </p:to>
                                    </p:set>
                                    <p:anim calcmode="lin" valueType="num">
                                      <p:cBhvr additive="base">
                                        <p:cTn id="25" dur="500" fill="hold"/>
                                        <p:tgtEl>
                                          <p:spTgt spid="547844">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547844">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7844"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C307E183-9294-4A95-A74D-CD86A99679A5}" type="slidenum">
              <a:rPr lang="en-CA"/>
              <a:pPr>
                <a:defRPr/>
              </a:pPr>
              <a:t>19</a:t>
            </a:fld>
            <a:endParaRPr lang="en-CA"/>
          </a:p>
        </p:txBody>
      </p:sp>
      <p:sp>
        <p:nvSpPr>
          <p:cNvPr id="41987" name="Rectangle 2"/>
          <p:cNvSpPr>
            <a:spLocks noChangeArrowheads="1"/>
          </p:cNvSpPr>
          <p:nvPr/>
        </p:nvSpPr>
        <p:spPr bwMode="auto">
          <a:xfrm>
            <a:off x="8534400" y="6477000"/>
            <a:ext cx="381000" cy="228600"/>
          </a:xfrm>
          <a:prstGeom prst="rect">
            <a:avLst/>
          </a:prstGeom>
          <a:noFill/>
          <a:ln w="12700">
            <a:noFill/>
            <a:miter lim="800000"/>
            <a:headEnd/>
            <a:tailEnd/>
          </a:ln>
        </p:spPr>
        <p:txBody>
          <a:bodyPr wrap="none" anchor="ctr"/>
          <a:lstStyle/>
          <a:p>
            <a:endParaRPr lang="en-US"/>
          </a:p>
        </p:txBody>
      </p:sp>
      <p:sp>
        <p:nvSpPr>
          <p:cNvPr id="41988" name="Rectangle 3"/>
          <p:cNvSpPr>
            <a:spLocks noGrp="1" noChangeArrowheads="1"/>
          </p:cNvSpPr>
          <p:nvPr>
            <p:ph type="title"/>
          </p:nvPr>
        </p:nvSpPr>
        <p:spPr>
          <a:noFill/>
        </p:spPr>
        <p:txBody>
          <a:bodyPr lIns="90487" tIns="44450" rIns="90487" bIns="44450"/>
          <a:lstStyle/>
          <a:p>
            <a:pPr algn="ctr" eaLnBrk="1" hangingPunct="1"/>
            <a:r>
              <a:rPr lang="en-US" sz="3600"/>
              <a:t>2.1.2 Rules of Derivatives</a:t>
            </a:r>
            <a:endParaRPr lang="en-US" sz="4400"/>
          </a:p>
        </p:txBody>
      </p:sp>
      <p:sp>
        <p:nvSpPr>
          <p:cNvPr id="541700" name="Text Box 4"/>
          <p:cNvSpPr txBox="1">
            <a:spLocks noChangeArrowheads="1"/>
          </p:cNvSpPr>
          <p:nvPr/>
        </p:nvSpPr>
        <p:spPr bwMode="auto">
          <a:xfrm>
            <a:off x="0" y="990600"/>
            <a:ext cx="9144000" cy="4211638"/>
          </a:xfrm>
          <a:prstGeom prst="rect">
            <a:avLst/>
          </a:prstGeom>
          <a:noFill/>
          <a:ln w="9525">
            <a:noFill/>
            <a:miter lim="800000"/>
            <a:headEnd/>
            <a:tailEnd/>
          </a:ln>
        </p:spPr>
        <p:txBody>
          <a:bodyPr>
            <a:spAutoFit/>
          </a:bodyPr>
          <a:lstStyle/>
          <a:p>
            <a:pPr>
              <a:spcBef>
                <a:spcPct val="50000"/>
              </a:spcBef>
            </a:pPr>
            <a:r>
              <a:rPr lang="en-US" sz="3600" u="sng"/>
              <a:t>3) Power Rule</a:t>
            </a:r>
          </a:p>
          <a:p>
            <a:pPr>
              <a:spcBef>
                <a:spcPct val="50000"/>
              </a:spcBef>
            </a:pPr>
            <a:r>
              <a:rPr lang="en-US" sz="3600"/>
              <a:t>If f(x) = kx</a:t>
            </a:r>
            <a:r>
              <a:rPr lang="en-US" sz="3600" baseline="30000"/>
              <a:t>n</a:t>
            </a:r>
            <a:r>
              <a:rPr lang="en-US" sz="3600"/>
              <a:t>,</a:t>
            </a:r>
            <a:br>
              <a:rPr lang="en-US" sz="3600"/>
            </a:br>
            <a:r>
              <a:rPr lang="en-US" sz="3600"/>
              <a:t>f ‘(x) = nkx</a:t>
            </a:r>
            <a:r>
              <a:rPr lang="en-US" sz="3600" baseline="30000"/>
              <a:t>n-1</a:t>
            </a:r>
          </a:p>
          <a:p>
            <a:pPr>
              <a:spcBef>
                <a:spcPct val="50000"/>
              </a:spcBef>
            </a:pPr>
            <a:r>
              <a:rPr lang="en-US" sz="3600" u="sng"/>
              <a:t>4) Addition Rule</a:t>
            </a:r>
          </a:p>
          <a:p>
            <a:pPr>
              <a:spcBef>
                <a:spcPct val="50000"/>
              </a:spcBef>
            </a:pPr>
            <a:r>
              <a:rPr lang="en-US" sz="3600"/>
              <a:t>If f(x) = g(x) + h(x),</a:t>
            </a:r>
            <a:br>
              <a:rPr lang="en-US" sz="3600"/>
            </a:br>
            <a:r>
              <a:rPr lang="en-US" sz="3600"/>
              <a:t>f ‘(x) = g’(x) + h’(x)</a:t>
            </a:r>
            <a:endParaRPr lang="el-GR" sz="3600"/>
          </a:p>
        </p:txBody>
      </p:sp>
    </p:spTree>
  </p:cSld>
  <p:clrMapOvr>
    <a:masterClrMapping/>
  </p:clrMapOvr>
  <p:transition spd="med">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41700">
                                            <p:txEl>
                                              <p:pRg st="0" end="0"/>
                                            </p:txEl>
                                          </p:spTgt>
                                        </p:tgtEl>
                                        <p:attrNameLst>
                                          <p:attrName>style.visibility</p:attrName>
                                        </p:attrNameLst>
                                      </p:cBhvr>
                                      <p:to>
                                        <p:strVal val="visible"/>
                                      </p:to>
                                    </p:set>
                                    <p:anim calcmode="lin" valueType="num">
                                      <p:cBhvr additive="base">
                                        <p:cTn id="7" dur="500" fill="hold"/>
                                        <p:tgtEl>
                                          <p:spTgt spid="541700">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41700">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41700">
                                            <p:txEl>
                                              <p:pRg st="1" end="1"/>
                                            </p:txEl>
                                          </p:spTgt>
                                        </p:tgtEl>
                                        <p:attrNameLst>
                                          <p:attrName>style.visibility</p:attrName>
                                        </p:attrNameLst>
                                      </p:cBhvr>
                                      <p:to>
                                        <p:strVal val="visible"/>
                                      </p:to>
                                    </p:set>
                                    <p:anim calcmode="lin" valueType="num">
                                      <p:cBhvr additive="base">
                                        <p:cTn id="13" dur="500" fill="hold"/>
                                        <p:tgtEl>
                                          <p:spTgt spid="541700">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41700">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541700">
                                            <p:txEl>
                                              <p:pRg st="2" end="2"/>
                                            </p:txEl>
                                          </p:spTgt>
                                        </p:tgtEl>
                                        <p:attrNameLst>
                                          <p:attrName>style.visibility</p:attrName>
                                        </p:attrNameLst>
                                      </p:cBhvr>
                                      <p:to>
                                        <p:strVal val="visible"/>
                                      </p:to>
                                    </p:set>
                                    <p:anim calcmode="lin" valueType="num">
                                      <p:cBhvr additive="base">
                                        <p:cTn id="19" dur="500" fill="hold"/>
                                        <p:tgtEl>
                                          <p:spTgt spid="541700">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41700">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541700">
                                            <p:txEl>
                                              <p:pRg st="3" end="3"/>
                                            </p:txEl>
                                          </p:spTgt>
                                        </p:tgtEl>
                                        <p:attrNameLst>
                                          <p:attrName>style.visibility</p:attrName>
                                        </p:attrNameLst>
                                      </p:cBhvr>
                                      <p:to>
                                        <p:strVal val="visible"/>
                                      </p:to>
                                    </p:set>
                                    <p:anim calcmode="lin" valueType="num">
                                      <p:cBhvr additive="base">
                                        <p:cTn id="25" dur="500" fill="hold"/>
                                        <p:tgtEl>
                                          <p:spTgt spid="541700">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541700">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1700"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0F7D18F7-7904-4EA7-B8B3-8F715CC99092}" type="slidenum">
              <a:rPr lang="en-CA"/>
              <a:pPr>
                <a:defRPr/>
              </a:pPr>
              <a:t>2</a:t>
            </a:fld>
            <a:endParaRPr lang="en-CA"/>
          </a:p>
        </p:txBody>
      </p:sp>
      <p:sp>
        <p:nvSpPr>
          <p:cNvPr id="28675" name="Rectangle 2"/>
          <p:cNvSpPr>
            <a:spLocks noChangeArrowheads="1"/>
          </p:cNvSpPr>
          <p:nvPr/>
        </p:nvSpPr>
        <p:spPr bwMode="auto">
          <a:xfrm>
            <a:off x="8534400" y="6477000"/>
            <a:ext cx="381000" cy="228600"/>
          </a:xfrm>
          <a:prstGeom prst="rect">
            <a:avLst/>
          </a:prstGeom>
          <a:noFill/>
          <a:ln w="12700">
            <a:noFill/>
            <a:miter lim="800000"/>
            <a:headEnd/>
            <a:tailEnd/>
          </a:ln>
        </p:spPr>
        <p:txBody>
          <a:bodyPr wrap="none" anchor="ctr"/>
          <a:lstStyle/>
          <a:p>
            <a:endParaRPr lang="en-US"/>
          </a:p>
        </p:txBody>
      </p:sp>
      <p:sp>
        <p:nvSpPr>
          <p:cNvPr id="28676" name="Rectangle 3"/>
          <p:cNvSpPr>
            <a:spLocks noGrp="1" noChangeArrowheads="1"/>
          </p:cNvSpPr>
          <p:nvPr>
            <p:ph type="title"/>
          </p:nvPr>
        </p:nvSpPr>
        <p:spPr>
          <a:noFill/>
        </p:spPr>
        <p:txBody>
          <a:bodyPr lIns="90487" tIns="44450" rIns="90487" bIns="44450"/>
          <a:lstStyle/>
          <a:p>
            <a:pPr algn="ctr" eaLnBrk="1" hangingPunct="1"/>
            <a:r>
              <a:rPr lang="en-US" sz="4400"/>
              <a:t>2. Economic Applications of Single-Variable Calculus</a:t>
            </a:r>
          </a:p>
        </p:txBody>
      </p:sp>
      <p:sp>
        <p:nvSpPr>
          <p:cNvPr id="414724" name="Rectangle 4"/>
          <p:cNvSpPr>
            <a:spLocks noGrp="1" noChangeArrowheads="1"/>
          </p:cNvSpPr>
          <p:nvPr>
            <p:ph type="body" idx="1"/>
          </p:nvPr>
        </p:nvSpPr>
        <p:spPr>
          <a:xfrm>
            <a:off x="228600" y="1295400"/>
            <a:ext cx="8915400" cy="5105400"/>
          </a:xfrm>
          <a:noFill/>
        </p:spPr>
        <p:txBody>
          <a:bodyPr lIns="90487" tIns="44450" rIns="90487" bIns="44450"/>
          <a:lstStyle/>
          <a:p>
            <a:pPr eaLnBrk="1" hangingPunct="1">
              <a:buFontTx/>
              <a:buNone/>
            </a:pPr>
            <a:endParaRPr lang="en-US" sz="4800"/>
          </a:p>
          <a:p>
            <a:pPr eaLnBrk="1" hangingPunct="1">
              <a:buFontTx/>
              <a:buNone/>
            </a:pPr>
            <a:r>
              <a:rPr lang="en-US" sz="4800"/>
              <a:t>2.1 Derivatives of Single-Variable Functions</a:t>
            </a:r>
          </a:p>
          <a:p>
            <a:pPr eaLnBrk="1" hangingPunct="1">
              <a:buFontTx/>
              <a:buNone/>
            </a:pPr>
            <a:r>
              <a:rPr lang="en-US" sz="4800"/>
              <a:t>2.2 Applications using Derivatives</a:t>
            </a:r>
          </a:p>
        </p:txBody>
      </p:sp>
    </p:spTree>
  </p:cSld>
  <p:clrMapOvr>
    <a:masterClrMapping/>
  </p:clrMapOvr>
  <p:transition spd="med">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14724">
                                            <p:txEl>
                                              <p:pRg st="1" end="1"/>
                                            </p:txEl>
                                          </p:spTgt>
                                        </p:tgtEl>
                                        <p:attrNameLst>
                                          <p:attrName>style.visibility</p:attrName>
                                        </p:attrNameLst>
                                      </p:cBhvr>
                                      <p:to>
                                        <p:strVal val="visible"/>
                                      </p:to>
                                    </p:set>
                                    <p:anim calcmode="lin" valueType="num">
                                      <p:cBhvr additive="base">
                                        <p:cTn id="7" dur="500" fill="hold"/>
                                        <p:tgtEl>
                                          <p:spTgt spid="414724">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14724">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14724">
                                            <p:txEl>
                                              <p:pRg st="2" end="2"/>
                                            </p:txEl>
                                          </p:spTgt>
                                        </p:tgtEl>
                                        <p:attrNameLst>
                                          <p:attrName>style.visibility</p:attrName>
                                        </p:attrNameLst>
                                      </p:cBhvr>
                                      <p:to>
                                        <p:strVal val="visible"/>
                                      </p:to>
                                    </p:set>
                                    <p:anim calcmode="lin" valueType="num">
                                      <p:cBhvr additive="base">
                                        <p:cTn id="13" dur="500" fill="hold"/>
                                        <p:tgtEl>
                                          <p:spTgt spid="414724">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14724">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4724"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F2BF7676-4B6C-42EF-9764-788FF835649E}" type="slidenum">
              <a:rPr lang="en-CA"/>
              <a:pPr>
                <a:defRPr/>
              </a:pPr>
              <a:t>20</a:t>
            </a:fld>
            <a:endParaRPr lang="en-CA"/>
          </a:p>
        </p:txBody>
      </p:sp>
      <p:sp>
        <p:nvSpPr>
          <p:cNvPr id="43011" name="Rectangle 2"/>
          <p:cNvSpPr>
            <a:spLocks noChangeArrowheads="1"/>
          </p:cNvSpPr>
          <p:nvPr/>
        </p:nvSpPr>
        <p:spPr bwMode="auto">
          <a:xfrm>
            <a:off x="8534400" y="6477000"/>
            <a:ext cx="381000" cy="228600"/>
          </a:xfrm>
          <a:prstGeom prst="rect">
            <a:avLst/>
          </a:prstGeom>
          <a:noFill/>
          <a:ln w="12700">
            <a:noFill/>
            <a:miter lim="800000"/>
            <a:headEnd/>
            <a:tailEnd/>
          </a:ln>
        </p:spPr>
        <p:txBody>
          <a:bodyPr wrap="none" anchor="ctr"/>
          <a:lstStyle/>
          <a:p>
            <a:endParaRPr lang="en-US"/>
          </a:p>
        </p:txBody>
      </p:sp>
      <p:sp>
        <p:nvSpPr>
          <p:cNvPr id="43012" name="Rectangle 3"/>
          <p:cNvSpPr>
            <a:spLocks noGrp="1" noChangeArrowheads="1"/>
          </p:cNvSpPr>
          <p:nvPr>
            <p:ph type="title"/>
          </p:nvPr>
        </p:nvSpPr>
        <p:spPr>
          <a:noFill/>
        </p:spPr>
        <p:txBody>
          <a:bodyPr lIns="90487" tIns="44450" rIns="90487" bIns="44450"/>
          <a:lstStyle/>
          <a:p>
            <a:pPr algn="ctr" eaLnBrk="1" hangingPunct="1"/>
            <a:r>
              <a:rPr lang="en-US" sz="3600"/>
              <a:t>2.1.2 Examples of Derivatives</a:t>
            </a:r>
            <a:endParaRPr lang="en-US" sz="4400"/>
          </a:p>
        </p:txBody>
      </p:sp>
      <p:sp>
        <p:nvSpPr>
          <p:cNvPr id="549892" name="Text Box 4"/>
          <p:cNvSpPr txBox="1">
            <a:spLocks noChangeArrowheads="1"/>
          </p:cNvSpPr>
          <p:nvPr/>
        </p:nvSpPr>
        <p:spPr bwMode="auto">
          <a:xfrm>
            <a:off x="0" y="990600"/>
            <a:ext cx="9144000" cy="5035550"/>
          </a:xfrm>
          <a:prstGeom prst="rect">
            <a:avLst/>
          </a:prstGeom>
          <a:noFill/>
          <a:ln w="9525">
            <a:noFill/>
            <a:miter lim="800000"/>
            <a:headEnd/>
            <a:tailEnd/>
          </a:ln>
        </p:spPr>
        <p:txBody>
          <a:bodyPr>
            <a:spAutoFit/>
          </a:bodyPr>
          <a:lstStyle/>
          <a:p>
            <a:pPr>
              <a:spcBef>
                <a:spcPct val="50000"/>
              </a:spcBef>
            </a:pPr>
            <a:r>
              <a:rPr lang="en-US" sz="3600" u="sng"/>
              <a:t>3) Power Rule</a:t>
            </a:r>
          </a:p>
          <a:p>
            <a:pPr>
              <a:spcBef>
                <a:spcPct val="50000"/>
              </a:spcBef>
            </a:pPr>
            <a:r>
              <a:rPr lang="en-US" sz="3600"/>
              <a:t>If f(x) = -9x</a:t>
            </a:r>
            <a:r>
              <a:rPr lang="en-US" sz="3600" baseline="30000"/>
              <a:t>7</a:t>
            </a:r>
            <a:r>
              <a:rPr lang="en-US" sz="3600"/>
              <a:t>,</a:t>
            </a:r>
            <a:br>
              <a:rPr lang="en-US" sz="3600"/>
            </a:br>
            <a:r>
              <a:rPr lang="en-US" sz="3600"/>
              <a:t>f ‘(x) = 7(-9)x</a:t>
            </a:r>
            <a:r>
              <a:rPr lang="en-US" sz="3600" baseline="30000"/>
              <a:t>7-1</a:t>
            </a:r>
          </a:p>
          <a:p>
            <a:pPr>
              <a:spcBef>
                <a:spcPct val="50000"/>
              </a:spcBef>
            </a:pPr>
            <a:r>
              <a:rPr lang="en-US" sz="3600" baseline="30000"/>
              <a:t>	  </a:t>
            </a:r>
            <a:r>
              <a:rPr lang="en-US" sz="3600"/>
              <a:t>=-63x</a:t>
            </a:r>
            <a:r>
              <a:rPr lang="en-US" sz="3600" baseline="30000"/>
              <a:t>6</a:t>
            </a:r>
          </a:p>
          <a:p>
            <a:pPr>
              <a:spcBef>
                <a:spcPct val="50000"/>
              </a:spcBef>
            </a:pPr>
            <a:r>
              <a:rPr lang="en-US" sz="3600" u="sng"/>
              <a:t>4) Addition Rule</a:t>
            </a:r>
          </a:p>
          <a:p>
            <a:pPr>
              <a:spcBef>
                <a:spcPct val="50000"/>
              </a:spcBef>
            </a:pPr>
            <a:r>
              <a:rPr lang="en-US" sz="3600"/>
              <a:t>If f(x) = 32x -9x</a:t>
            </a:r>
            <a:r>
              <a:rPr lang="en-US" sz="3600" baseline="30000"/>
              <a:t>2</a:t>
            </a:r>
            <a:br>
              <a:rPr lang="en-US" sz="3600"/>
            </a:br>
            <a:r>
              <a:rPr lang="en-US" sz="3600"/>
              <a:t>f ‘(x) = 32-18x</a:t>
            </a:r>
            <a:endParaRPr lang="el-GR" sz="3600"/>
          </a:p>
        </p:txBody>
      </p:sp>
    </p:spTree>
  </p:cSld>
  <p:clrMapOvr>
    <a:masterClrMapping/>
  </p:clrMapOvr>
  <p:transition spd="med">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49892">
                                            <p:txEl>
                                              <p:pRg st="0" end="0"/>
                                            </p:txEl>
                                          </p:spTgt>
                                        </p:tgtEl>
                                        <p:attrNameLst>
                                          <p:attrName>style.visibility</p:attrName>
                                        </p:attrNameLst>
                                      </p:cBhvr>
                                      <p:to>
                                        <p:strVal val="visible"/>
                                      </p:to>
                                    </p:set>
                                    <p:anim calcmode="lin" valueType="num">
                                      <p:cBhvr additive="base">
                                        <p:cTn id="7" dur="500" fill="hold"/>
                                        <p:tgtEl>
                                          <p:spTgt spid="549892">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49892">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49892">
                                            <p:txEl>
                                              <p:pRg st="1" end="1"/>
                                            </p:txEl>
                                          </p:spTgt>
                                        </p:tgtEl>
                                        <p:attrNameLst>
                                          <p:attrName>style.visibility</p:attrName>
                                        </p:attrNameLst>
                                      </p:cBhvr>
                                      <p:to>
                                        <p:strVal val="visible"/>
                                      </p:to>
                                    </p:set>
                                    <p:anim calcmode="lin" valueType="num">
                                      <p:cBhvr additive="base">
                                        <p:cTn id="13" dur="500" fill="hold"/>
                                        <p:tgtEl>
                                          <p:spTgt spid="549892">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49892">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549892">
                                            <p:txEl>
                                              <p:pRg st="2" end="2"/>
                                            </p:txEl>
                                          </p:spTgt>
                                        </p:tgtEl>
                                        <p:attrNameLst>
                                          <p:attrName>style.visibility</p:attrName>
                                        </p:attrNameLst>
                                      </p:cBhvr>
                                      <p:to>
                                        <p:strVal val="visible"/>
                                      </p:to>
                                    </p:set>
                                    <p:anim calcmode="lin" valueType="num">
                                      <p:cBhvr additive="base">
                                        <p:cTn id="19" dur="500" fill="hold"/>
                                        <p:tgtEl>
                                          <p:spTgt spid="549892">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49892">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549892">
                                            <p:txEl>
                                              <p:pRg st="3" end="3"/>
                                            </p:txEl>
                                          </p:spTgt>
                                        </p:tgtEl>
                                        <p:attrNameLst>
                                          <p:attrName>style.visibility</p:attrName>
                                        </p:attrNameLst>
                                      </p:cBhvr>
                                      <p:to>
                                        <p:strVal val="visible"/>
                                      </p:to>
                                    </p:set>
                                    <p:anim calcmode="lin" valueType="num">
                                      <p:cBhvr additive="base">
                                        <p:cTn id="25" dur="500" fill="hold"/>
                                        <p:tgtEl>
                                          <p:spTgt spid="549892">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549892">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549892">
                                            <p:txEl>
                                              <p:pRg st="4" end="4"/>
                                            </p:txEl>
                                          </p:spTgt>
                                        </p:tgtEl>
                                        <p:attrNameLst>
                                          <p:attrName>style.visibility</p:attrName>
                                        </p:attrNameLst>
                                      </p:cBhvr>
                                      <p:to>
                                        <p:strVal val="visible"/>
                                      </p:to>
                                    </p:set>
                                    <p:anim calcmode="lin" valueType="num">
                                      <p:cBhvr additive="base">
                                        <p:cTn id="31" dur="500" fill="hold"/>
                                        <p:tgtEl>
                                          <p:spTgt spid="549892">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549892">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9892"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5CCF9BDD-8EBF-415C-832C-BFD5AE4ADDBC}" type="slidenum">
              <a:rPr lang="en-CA"/>
              <a:pPr>
                <a:defRPr/>
              </a:pPr>
              <a:t>21</a:t>
            </a:fld>
            <a:endParaRPr lang="en-CA"/>
          </a:p>
        </p:txBody>
      </p:sp>
      <p:sp>
        <p:nvSpPr>
          <p:cNvPr id="44035" name="Rectangle 2"/>
          <p:cNvSpPr>
            <a:spLocks noChangeArrowheads="1"/>
          </p:cNvSpPr>
          <p:nvPr/>
        </p:nvSpPr>
        <p:spPr bwMode="auto">
          <a:xfrm>
            <a:off x="8534400" y="6477000"/>
            <a:ext cx="381000" cy="228600"/>
          </a:xfrm>
          <a:prstGeom prst="rect">
            <a:avLst/>
          </a:prstGeom>
          <a:noFill/>
          <a:ln w="12700">
            <a:noFill/>
            <a:miter lim="800000"/>
            <a:headEnd/>
            <a:tailEnd/>
          </a:ln>
        </p:spPr>
        <p:txBody>
          <a:bodyPr wrap="none" anchor="ctr"/>
          <a:lstStyle/>
          <a:p>
            <a:endParaRPr lang="en-US"/>
          </a:p>
        </p:txBody>
      </p:sp>
      <p:sp>
        <p:nvSpPr>
          <p:cNvPr id="44036" name="Rectangle 3"/>
          <p:cNvSpPr>
            <a:spLocks noGrp="1" noChangeArrowheads="1"/>
          </p:cNvSpPr>
          <p:nvPr>
            <p:ph type="title"/>
          </p:nvPr>
        </p:nvSpPr>
        <p:spPr>
          <a:noFill/>
        </p:spPr>
        <p:txBody>
          <a:bodyPr lIns="90487" tIns="44450" rIns="90487" bIns="44450"/>
          <a:lstStyle/>
          <a:p>
            <a:pPr algn="ctr" eaLnBrk="1" hangingPunct="1"/>
            <a:r>
              <a:rPr lang="en-US" sz="3600"/>
              <a:t>2.1.2 Rules of Derivatives</a:t>
            </a:r>
            <a:endParaRPr lang="en-US" sz="4400"/>
          </a:p>
        </p:txBody>
      </p:sp>
      <p:sp>
        <p:nvSpPr>
          <p:cNvPr id="543748" name="Text Box 4"/>
          <p:cNvSpPr txBox="1">
            <a:spLocks noChangeArrowheads="1"/>
          </p:cNvSpPr>
          <p:nvPr/>
        </p:nvSpPr>
        <p:spPr bwMode="auto">
          <a:xfrm>
            <a:off x="0" y="990600"/>
            <a:ext cx="9144000" cy="5859463"/>
          </a:xfrm>
          <a:prstGeom prst="rect">
            <a:avLst/>
          </a:prstGeom>
          <a:noFill/>
          <a:ln w="9525">
            <a:noFill/>
            <a:miter lim="800000"/>
            <a:headEnd/>
            <a:tailEnd/>
          </a:ln>
        </p:spPr>
        <p:txBody>
          <a:bodyPr>
            <a:spAutoFit/>
          </a:bodyPr>
          <a:lstStyle/>
          <a:p>
            <a:pPr>
              <a:spcBef>
                <a:spcPct val="50000"/>
              </a:spcBef>
            </a:pPr>
            <a:r>
              <a:rPr lang="en-US" sz="3600" u="sng"/>
              <a:t>5) Product Rule</a:t>
            </a:r>
          </a:p>
          <a:p>
            <a:pPr>
              <a:spcBef>
                <a:spcPct val="50000"/>
              </a:spcBef>
            </a:pPr>
            <a:r>
              <a:rPr lang="en-US" sz="3600"/>
              <a:t>If f(x) =g(x)h(x),</a:t>
            </a:r>
            <a:br>
              <a:rPr lang="en-US" sz="3600"/>
            </a:br>
            <a:r>
              <a:rPr lang="en-US" sz="3600"/>
              <a:t>f ‘(x) = g’(x)h(x) + h’(x)g(x)</a:t>
            </a:r>
            <a:br>
              <a:rPr lang="en-US" sz="3600"/>
            </a:br>
            <a:r>
              <a:rPr lang="en-US" sz="3600"/>
              <a:t>-order doesn’t matter</a:t>
            </a:r>
          </a:p>
          <a:p>
            <a:pPr>
              <a:spcBef>
                <a:spcPct val="50000"/>
              </a:spcBef>
            </a:pPr>
            <a:r>
              <a:rPr lang="en-US" sz="3600" u="sng"/>
              <a:t>6) Quotient Rule</a:t>
            </a:r>
          </a:p>
          <a:p>
            <a:pPr>
              <a:spcBef>
                <a:spcPct val="50000"/>
              </a:spcBef>
            </a:pPr>
            <a:r>
              <a:rPr lang="en-US" sz="3600"/>
              <a:t>If f(x) =g(x)/h(x),</a:t>
            </a:r>
            <a:br>
              <a:rPr lang="en-US" sz="3600"/>
            </a:br>
            <a:r>
              <a:rPr lang="en-US" sz="3600"/>
              <a:t>f ‘(x) = {g’(x)h(x)-h’(x)g(x)}/{h(x)</a:t>
            </a:r>
            <a:r>
              <a:rPr lang="en-US" sz="3600" baseline="30000"/>
              <a:t>2</a:t>
            </a:r>
            <a:r>
              <a:rPr lang="en-US" sz="3600"/>
              <a:t>}</a:t>
            </a:r>
            <a:br>
              <a:rPr lang="en-US" sz="3600"/>
            </a:br>
            <a:r>
              <a:rPr lang="en-US" sz="3600"/>
              <a:t>-order matters</a:t>
            </a:r>
            <a:br>
              <a:rPr lang="en-US" sz="3600"/>
            </a:br>
            <a:r>
              <a:rPr lang="en-US" sz="3600"/>
              <a:t>-derived from product rule (implicit derivative)</a:t>
            </a:r>
            <a:endParaRPr lang="el-GR" sz="3600"/>
          </a:p>
        </p:txBody>
      </p:sp>
    </p:spTree>
  </p:cSld>
  <p:clrMapOvr>
    <a:masterClrMapping/>
  </p:clrMapOvr>
  <p:transition spd="med">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43748">
                                            <p:txEl>
                                              <p:pRg st="0" end="0"/>
                                            </p:txEl>
                                          </p:spTgt>
                                        </p:tgtEl>
                                        <p:attrNameLst>
                                          <p:attrName>style.visibility</p:attrName>
                                        </p:attrNameLst>
                                      </p:cBhvr>
                                      <p:to>
                                        <p:strVal val="visible"/>
                                      </p:to>
                                    </p:set>
                                    <p:anim calcmode="lin" valueType="num">
                                      <p:cBhvr additive="base">
                                        <p:cTn id="7" dur="500" fill="hold"/>
                                        <p:tgtEl>
                                          <p:spTgt spid="543748">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43748">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43748">
                                            <p:txEl>
                                              <p:pRg st="1" end="1"/>
                                            </p:txEl>
                                          </p:spTgt>
                                        </p:tgtEl>
                                        <p:attrNameLst>
                                          <p:attrName>style.visibility</p:attrName>
                                        </p:attrNameLst>
                                      </p:cBhvr>
                                      <p:to>
                                        <p:strVal val="visible"/>
                                      </p:to>
                                    </p:set>
                                    <p:anim calcmode="lin" valueType="num">
                                      <p:cBhvr additive="base">
                                        <p:cTn id="13" dur="500" fill="hold"/>
                                        <p:tgtEl>
                                          <p:spTgt spid="543748">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43748">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543748">
                                            <p:txEl>
                                              <p:pRg st="2" end="2"/>
                                            </p:txEl>
                                          </p:spTgt>
                                        </p:tgtEl>
                                        <p:attrNameLst>
                                          <p:attrName>style.visibility</p:attrName>
                                        </p:attrNameLst>
                                      </p:cBhvr>
                                      <p:to>
                                        <p:strVal val="visible"/>
                                      </p:to>
                                    </p:set>
                                    <p:anim calcmode="lin" valueType="num">
                                      <p:cBhvr additive="base">
                                        <p:cTn id="19" dur="500" fill="hold"/>
                                        <p:tgtEl>
                                          <p:spTgt spid="543748">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43748">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543748">
                                            <p:txEl>
                                              <p:pRg st="3" end="3"/>
                                            </p:txEl>
                                          </p:spTgt>
                                        </p:tgtEl>
                                        <p:attrNameLst>
                                          <p:attrName>style.visibility</p:attrName>
                                        </p:attrNameLst>
                                      </p:cBhvr>
                                      <p:to>
                                        <p:strVal val="visible"/>
                                      </p:to>
                                    </p:set>
                                    <p:anim calcmode="lin" valueType="num">
                                      <p:cBhvr additive="base">
                                        <p:cTn id="25" dur="500" fill="hold"/>
                                        <p:tgtEl>
                                          <p:spTgt spid="543748">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543748">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3748"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D5CD4186-A145-4C34-85C5-460FACEB3C7D}" type="slidenum">
              <a:rPr lang="en-CA"/>
              <a:pPr>
                <a:defRPr/>
              </a:pPr>
              <a:t>22</a:t>
            </a:fld>
            <a:endParaRPr lang="en-CA"/>
          </a:p>
        </p:txBody>
      </p:sp>
      <p:sp>
        <p:nvSpPr>
          <p:cNvPr id="45059" name="Rectangle 2"/>
          <p:cNvSpPr>
            <a:spLocks noChangeArrowheads="1"/>
          </p:cNvSpPr>
          <p:nvPr/>
        </p:nvSpPr>
        <p:spPr bwMode="auto">
          <a:xfrm>
            <a:off x="8534400" y="6477000"/>
            <a:ext cx="381000" cy="228600"/>
          </a:xfrm>
          <a:prstGeom prst="rect">
            <a:avLst/>
          </a:prstGeom>
          <a:noFill/>
          <a:ln w="12700">
            <a:noFill/>
            <a:miter lim="800000"/>
            <a:headEnd/>
            <a:tailEnd/>
          </a:ln>
        </p:spPr>
        <p:txBody>
          <a:bodyPr wrap="none" anchor="ctr"/>
          <a:lstStyle/>
          <a:p>
            <a:endParaRPr lang="en-US"/>
          </a:p>
        </p:txBody>
      </p:sp>
      <p:sp>
        <p:nvSpPr>
          <p:cNvPr id="45060" name="Rectangle 3"/>
          <p:cNvSpPr>
            <a:spLocks noGrp="1" noChangeArrowheads="1"/>
          </p:cNvSpPr>
          <p:nvPr>
            <p:ph type="title"/>
          </p:nvPr>
        </p:nvSpPr>
        <p:spPr>
          <a:noFill/>
        </p:spPr>
        <p:txBody>
          <a:bodyPr lIns="90487" tIns="44450" rIns="90487" bIns="44450"/>
          <a:lstStyle/>
          <a:p>
            <a:pPr algn="ctr" eaLnBrk="1" hangingPunct="1"/>
            <a:r>
              <a:rPr lang="en-US" sz="3600"/>
              <a:t>2.1.2 Rules of Derivatives</a:t>
            </a:r>
            <a:endParaRPr lang="en-US" sz="4400"/>
          </a:p>
        </p:txBody>
      </p:sp>
      <p:sp>
        <p:nvSpPr>
          <p:cNvPr id="551940" name="Text Box 4"/>
          <p:cNvSpPr txBox="1">
            <a:spLocks noChangeArrowheads="1"/>
          </p:cNvSpPr>
          <p:nvPr/>
        </p:nvSpPr>
        <p:spPr bwMode="auto">
          <a:xfrm>
            <a:off x="0" y="990600"/>
            <a:ext cx="9144000" cy="5584825"/>
          </a:xfrm>
          <a:prstGeom prst="rect">
            <a:avLst/>
          </a:prstGeom>
          <a:noFill/>
          <a:ln w="9525">
            <a:noFill/>
            <a:miter lim="800000"/>
            <a:headEnd/>
            <a:tailEnd/>
          </a:ln>
        </p:spPr>
        <p:txBody>
          <a:bodyPr>
            <a:spAutoFit/>
          </a:bodyPr>
          <a:lstStyle/>
          <a:p>
            <a:pPr>
              <a:spcBef>
                <a:spcPct val="50000"/>
              </a:spcBef>
            </a:pPr>
            <a:r>
              <a:rPr lang="en-US" sz="3600" u="sng"/>
              <a:t>5) Product Rule</a:t>
            </a:r>
          </a:p>
          <a:p>
            <a:pPr>
              <a:spcBef>
                <a:spcPct val="50000"/>
              </a:spcBef>
            </a:pPr>
            <a:r>
              <a:rPr lang="en-US" sz="3600"/>
              <a:t>If f(x) =(12x+6)x</a:t>
            </a:r>
            <a:r>
              <a:rPr lang="en-US" sz="3600" baseline="30000"/>
              <a:t>3</a:t>
            </a:r>
            <a:br>
              <a:rPr lang="en-US" sz="3600"/>
            </a:br>
            <a:r>
              <a:rPr lang="en-US" sz="3600"/>
              <a:t>f ‘(x) = 12x</a:t>
            </a:r>
            <a:r>
              <a:rPr lang="en-US" sz="3600" baseline="30000"/>
              <a:t>3 </a:t>
            </a:r>
            <a:r>
              <a:rPr lang="en-US" sz="3600"/>
              <a:t>+ (12x+6)3x</a:t>
            </a:r>
            <a:r>
              <a:rPr lang="en-US" sz="3600" baseline="30000"/>
              <a:t>2</a:t>
            </a:r>
            <a:br>
              <a:rPr lang="en-US" sz="3600" baseline="30000"/>
            </a:br>
            <a:r>
              <a:rPr lang="en-US" sz="3600" baseline="30000"/>
              <a:t>	</a:t>
            </a:r>
            <a:r>
              <a:rPr lang="en-US" sz="3600"/>
              <a:t> = 48x</a:t>
            </a:r>
            <a:r>
              <a:rPr lang="en-US" sz="3600" baseline="30000"/>
              <a:t>3 </a:t>
            </a:r>
            <a:r>
              <a:rPr lang="en-US" sz="3600"/>
              <a:t>+ 18x</a:t>
            </a:r>
            <a:r>
              <a:rPr lang="en-US" sz="3600" baseline="30000"/>
              <a:t>2</a:t>
            </a:r>
            <a:br>
              <a:rPr lang="en-US" sz="3600"/>
            </a:br>
            <a:r>
              <a:rPr lang="en-US" sz="3600" u="sng"/>
              <a:t>6) Quotient Rule</a:t>
            </a:r>
          </a:p>
          <a:p>
            <a:pPr>
              <a:spcBef>
                <a:spcPct val="50000"/>
              </a:spcBef>
            </a:pPr>
            <a:r>
              <a:rPr lang="en-US" sz="3600"/>
              <a:t>If f(x) =(12x+1)/x</a:t>
            </a:r>
            <a:r>
              <a:rPr lang="en-US" sz="3600" baseline="30000"/>
              <a:t>2</a:t>
            </a:r>
            <a:br>
              <a:rPr lang="en-US" sz="3600"/>
            </a:br>
            <a:r>
              <a:rPr lang="en-US" sz="3600"/>
              <a:t>f ‘(x) = {12x</a:t>
            </a:r>
            <a:r>
              <a:rPr lang="en-US" sz="3600" baseline="30000"/>
              <a:t>2</a:t>
            </a:r>
            <a:r>
              <a:rPr lang="en-US" sz="3600"/>
              <a:t> – (12x+1)2x}/x</a:t>
            </a:r>
            <a:r>
              <a:rPr lang="en-US" sz="3600" baseline="30000"/>
              <a:t>4</a:t>
            </a:r>
            <a:br>
              <a:rPr lang="en-US" sz="3600" baseline="30000"/>
            </a:br>
            <a:r>
              <a:rPr lang="en-US" sz="3600" baseline="30000"/>
              <a:t>	  </a:t>
            </a:r>
            <a:r>
              <a:rPr lang="en-US" sz="3600"/>
              <a:t>= [-12x</a:t>
            </a:r>
            <a:r>
              <a:rPr lang="en-US" sz="3600" baseline="30000"/>
              <a:t>2</a:t>
            </a:r>
            <a:r>
              <a:rPr lang="en-US" sz="3600"/>
              <a:t>-2x]/x</a:t>
            </a:r>
            <a:r>
              <a:rPr lang="en-US" sz="3600" baseline="30000"/>
              <a:t>4</a:t>
            </a:r>
            <a:br>
              <a:rPr lang="en-US" sz="3600" baseline="30000"/>
            </a:br>
            <a:r>
              <a:rPr lang="en-US" sz="3600" baseline="30000"/>
              <a:t>	</a:t>
            </a:r>
            <a:r>
              <a:rPr lang="en-US" sz="3600"/>
              <a:t> = </a:t>
            </a:r>
            <a:r>
              <a:rPr lang="en-US" sz="3200"/>
              <a:t>[-12x-2]/x</a:t>
            </a:r>
            <a:r>
              <a:rPr lang="en-US" sz="3200" baseline="30000"/>
              <a:t>3</a:t>
            </a:r>
          </a:p>
        </p:txBody>
      </p:sp>
    </p:spTree>
  </p:cSld>
  <p:clrMapOvr>
    <a:masterClrMapping/>
  </p:clrMapOvr>
  <p:transition spd="med">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51940">
                                            <p:txEl>
                                              <p:pRg st="0" end="0"/>
                                            </p:txEl>
                                          </p:spTgt>
                                        </p:tgtEl>
                                        <p:attrNameLst>
                                          <p:attrName>style.visibility</p:attrName>
                                        </p:attrNameLst>
                                      </p:cBhvr>
                                      <p:to>
                                        <p:strVal val="visible"/>
                                      </p:to>
                                    </p:set>
                                    <p:anim calcmode="lin" valueType="num">
                                      <p:cBhvr additive="base">
                                        <p:cTn id="7" dur="500" fill="hold"/>
                                        <p:tgtEl>
                                          <p:spTgt spid="551940">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51940">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51940">
                                            <p:txEl>
                                              <p:pRg st="1" end="1"/>
                                            </p:txEl>
                                          </p:spTgt>
                                        </p:tgtEl>
                                        <p:attrNameLst>
                                          <p:attrName>style.visibility</p:attrName>
                                        </p:attrNameLst>
                                      </p:cBhvr>
                                      <p:to>
                                        <p:strVal val="visible"/>
                                      </p:to>
                                    </p:set>
                                    <p:anim calcmode="lin" valueType="num">
                                      <p:cBhvr additive="base">
                                        <p:cTn id="13" dur="500" fill="hold"/>
                                        <p:tgtEl>
                                          <p:spTgt spid="551940">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51940">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551940">
                                            <p:txEl>
                                              <p:pRg st="2" end="2"/>
                                            </p:txEl>
                                          </p:spTgt>
                                        </p:tgtEl>
                                        <p:attrNameLst>
                                          <p:attrName>style.visibility</p:attrName>
                                        </p:attrNameLst>
                                      </p:cBhvr>
                                      <p:to>
                                        <p:strVal val="visible"/>
                                      </p:to>
                                    </p:set>
                                    <p:anim calcmode="lin" valueType="num">
                                      <p:cBhvr additive="base">
                                        <p:cTn id="19" dur="500" fill="hold"/>
                                        <p:tgtEl>
                                          <p:spTgt spid="551940">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51940">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1940"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A1BECBCB-3A2F-4248-B20B-F85012D87BE0}" type="slidenum">
              <a:rPr lang="en-CA"/>
              <a:pPr>
                <a:defRPr/>
              </a:pPr>
              <a:t>23</a:t>
            </a:fld>
            <a:endParaRPr lang="en-CA"/>
          </a:p>
        </p:txBody>
      </p:sp>
      <p:sp>
        <p:nvSpPr>
          <p:cNvPr id="46083" name="Rectangle 2"/>
          <p:cNvSpPr>
            <a:spLocks noChangeArrowheads="1"/>
          </p:cNvSpPr>
          <p:nvPr/>
        </p:nvSpPr>
        <p:spPr bwMode="auto">
          <a:xfrm>
            <a:off x="8534400" y="6477000"/>
            <a:ext cx="381000" cy="228600"/>
          </a:xfrm>
          <a:prstGeom prst="rect">
            <a:avLst/>
          </a:prstGeom>
          <a:noFill/>
          <a:ln w="12700">
            <a:noFill/>
            <a:miter lim="800000"/>
            <a:headEnd/>
            <a:tailEnd/>
          </a:ln>
        </p:spPr>
        <p:txBody>
          <a:bodyPr wrap="none" anchor="ctr"/>
          <a:lstStyle/>
          <a:p>
            <a:endParaRPr lang="en-US"/>
          </a:p>
        </p:txBody>
      </p:sp>
      <p:sp>
        <p:nvSpPr>
          <p:cNvPr id="46084" name="Rectangle 3"/>
          <p:cNvSpPr>
            <a:spLocks noGrp="1" noChangeArrowheads="1"/>
          </p:cNvSpPr>
          <p:nvPr>
            <p:ph type="title"/>
          </p:nvPr>
        </p:nvSpPr>
        <p:spPr>
          <a:noFill/>
        </p:spPr>
        <p:txBody>
          <a:bodyPr lIns="90487" tIns="44450" rIns="90487" bIns="44450"/>
          <a:lstStyle/>
          <a:p>
            <a:pPr algn="ctr" eaLnBrk="1" hangingPunct="1"/>
            <a:r>
              <a:rPr lang="en-US" sz="3600"/>
              <a:t>2.1.2 Rules of Derivatives</a:t>
            </a:r>
            <a:endParaRPr lang="en-US" sz="4400"/>
          </a:p>
        </p:txBody>
      </p:sp>
      <p:sp>
        <p:nvSpPr>
          <p:cNvPr id="545796" name="Text Box 4"/>
          <p:cNvSpPr txBox="1">
            <a:spLocks noChangeArrowheads="1"/>
          </p:cNvSpPr>
          <p:nvPr/>
        </p:nvSpPr>
        <p:spPr bwMode="auto">
          <a:xfrm>
            <a:off x="0" y="990600"/>
            <a:ext cx="9144000" cy="5908675"/>
          </a:xfrm>
          <a:prstGeom prst="rect">
            <a:avLst/>
          </a:prstGeom>
          <a:noFill/>
          <a:ln w="9525">
            <a:noFill/>
            <a:miter lim="800000"/>
            <a:headEnd/>
            <a:tailEnd/>
          </a:ln>
        </p:spPr>
        <p:txBody>
          <a:bodyPr>
            <a:spAutoFit/>
          </a:bodyPr>
          <a:lstStyle/>
          <a:p>
            <a:pPr>
              <a:spcBef>
                <a:spcPct val="50000"/>
              </a:spcBef>
            </a:pPr>
            <a:r>
              <a:rPr lang="en-US" sz="3600" u="sng"/>
              <a:t>7) Power Function Rule</a:t>
            </a:r>
          </a:p>
          <a:p>
            <a:pPr>
              <a:spcBef>
                <a:spcPct val="50000"/>
              </a:spcBef>
            </a:pPr>
            <a:r>
              <a:rPr lang="en-US" sz="3600"/>
              <a:t>If f(x) = [g(x)]</a:t>
            </a:r>
            <a:r>
              <a:rPr lang="en-US" sz="3600" baseline="30000"/>
              <a:t>n</a:t>
            </a:r>
            <a:r>
              <a:rPr lang="en-US" sz="3600"/>
              <a:t>,</a:t>
            </a:r>
            <a:br>
              <a:rPr lang="en-US" sz="3600"/>
            </a:br>
            <a:r>
              <a:rPr lang="en-US" sz="3600"/>
              <a:t>f ‘(x) = n[g(x)]</a:t>
            </a:r>
            <a:r>
              <a:rPr lang="en-US" sz="3600" baseline="30000"/>
              <a:t>n-1</a:t>
            </a:r>
            <a:r>
              <a:rPr lang="en-US" sz="3600"/>
              <a:t>g’(x)</a:t>
            </a:r>
            <a:br>
              <a:rPr lang="en-US" sz="3600"/>
            </a:br>
            <a:r>
              <a:rPr lang="en-US" sz="3600"/>
              <a:t>-work from the outside in</a:t>
            </a:r>
            <a:br>
              <a:rPr lang="en-US" sz="3600"/>
            </a:br>
            <a:r>
              <a:rPr lang="en-US" sz="3600"/>
              <a:t>-special case of the chain rule</a:t>
            </a:r>
          </a:p>
          <a:p>
            <a:pPr>
              <a:spcBef>
                <a:spcPct val="50000"/>
              </a:spcBef>
            </a:pPr>
            <a:r>
              <a:rPr lang="en-US" sz="3600" u="sng"/>
              <a:t>8) Chain Rule</a:t>
            </a:r>
          </a:p>
          <a:p>
            <a:pPr>
              <a:spcBef>
                <a:spcPct val="50000"/>
              </a:spcBef>
            </a:pPr>
            <a:r>
              <a:rPr lang="en-US" sz="3600"/>
              <a:t>If f(x) = f(g(x)), let y=f(u) and u=g(x), then</a:t>
            </a:r>
            <a:br>
              <a:rPr lang="en-US" sz="3600"/>
            </a:br>
            <a:r>
              <a:rPr lang="en-US" sz="3600"/>
              <a:t>dy/dx = dy/du X du/dx</a:t>
            </a:r>
          </a:p>
          <a:p>
            <a:pPr>
              <a:spcBef>
                <a:spcPct val="50000"/>
              </a:spcBef>
            </a:pPr>
            <a:endParaRPr lang="el-GR" sz="3600" baseline="30000"/>
          </a:p>
        </p:txBody>
      </p:sp>
    </p:spTree>
  </p:cSld>
  <p:clrMapOvr>
    <a:masterClrMapping/>
  </p:clrMapOvr>
  <p:transition spd="med">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45796">
                                            <p:txEl>
                                              <p:pRg st="0" end="0"/>
                                            </p:txEl>
                                          </p:spTgt>
                                        </p:tgtEl>
                                        <p:attrNameLst>
                                          <p:attrName>style.visibility</p:attrName>
                                        </p:attrNameLst>
                                      </p:cBhvr>
                                      <p:to>
                                        <p:strVal val="visible"/>
                                      </p:to>
                                    </p:set>
                                    <p:anim calcmode="lin" valueType="num">
                                      <p:cBhvr additive="base">
                                        <p:cTn id="7" dur="500" fill="hold"/>
                                        <p:tgtEl>
                                          <p:spTgt spid="545796">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45796">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45796">
                                            <p:txEl>
                                              <p:pRg st="1" end="1"/>
                                            </p:txEl>
                                          </p:spTgt>
                                        </p:tgtEl>
                                        <p:attrNameLst>
                                          <p:attrName>style.visibility</p:attrName>
                                        </p:attrNameLst>
                                      </p:cBhvr>
                                      <p:to>
                                        <p:strVal val="visible"/>
                                      </p:to>
                                    </p:set>
                                    <p:anim calcmode="lin" valueType="num">
                                      <p:cBhvr additive="base">
                                        <p:cTn id="13" dur="500" fill="hold"/>
                                        <p:tgtEl>
                                          <p:spTgt spid="545796">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45796">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545796">
                                            <p:txEl>
                                              <p:pRg st="2" end="2"/>
                                            </p:txEl>
                                          </p:spTgt>
                                        </p:tgtEl>
                                        <p:attrNameLst>
                                          <p:attrName>style.visibility</p:attrName>
                                        </p:attrNameLst>
                                      </p:cBhvr>
                                      <p:to>
                                        <p:strVal val="visible"/>
                                      </p:to>
                                    </p:set>
                                    <p:anim calcmode="lin" valueType="num">
                                      <p:cBhvr additive="base">
                                        <p:cTn id="19" dur="500" fill="hold"/>
                                        <p:tgtEl>
                                          <p:spTgt spid="545796">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45796">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545796">
                                            <p:txEl>
                                              <p:pRg st="3" end="3"/>
                                            </p:txEl>
                                          </p:spTgt>
                                        </p:tgtEl>
                                        <p:attrNameLst>
                                          <p:attrName>style.visibility</p:attrName>
                                        </p:attrNameLst>
                                      </p:cBhvr>
                                      <p:to>
                                        <p:strVal val="visible"/>
                                      </p:to>
                                    </p:set>
                                    <p:anim calcmode="lin" valueType="num">
                                      <p:cBhvr additive="base">
                                        <p:cTn id="25" dur="500" fill="hold"/>
                                        <p:tgtEl>
                                          <p:spTgt spid="545796">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545796">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5796"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0768A4EE-0647-4B20-B53D-99C2E7B1D25A}" type="slidenum">
              <a:rPr lang="en-CA"/>
              <a:pPr>
                <a:defRPr/>
              </a:pPr>
              <a:t>24</a:t>
            </a:fld>
            <a:endParaRPr lang="en-CA"/>
          </a:p>
        </p:txBody>
      </p:sp>
      <p:sp>
        <p:nvSpPr>
          <p:cNvPr id="47107" name="Rectangle 2"/>
          <p:cNvSpPr>
            <a:spLocks noChangeArrowheads="1"/>
          </p:cNvSpPr>
          <p:nvPr/>
        </p:nvSpPr>
        <p:spPr bwMode="auto">
          <a:xfrm>
            <a:off x="8534400" y="6477000"/>
            <a:ext cx="381000" cy="228600"/>
          </a:xfrm>
          <a:prstGeom prst="rect">
            <a:avLst/>
          </a:prstGeom>
          <a:noFill/>
          <a:ln w="12700">
            <a:noFill/>
            <a:miter lim="800000"/>
            <a:headEnd/>
            <a:tailEnd/>
          </a:ln>
        </p:spPr>
        <p:txBody>
          <a:bodyPr wrap="none" anchor="ctr"/>
          <a:lstStyle/>
          <a:p>
            <a:endParaRPr lang="en-US"/>
          </a:p>
        </p:txBody>
      </p:sp>
      <p:sp>
        <p:nvSpPr>
          <p:cNvPr id="47108" name="Rectangle 3"/>
          <p:cNvSpPr>
            <a:spLocks noGrp="1" noChangeArrowheads="1"/>
          </p:cNvSpPr>
          <p:nvPr>
            <p:ph type="title"/>
          </p:nvPr>
        </p:nvSpPr>
        <p:spPr>
          <a:noFill/>
        </p:spPr>
        <p:txBody>
          <a:bodyPr lIns="90487" tIns="44450" rIns="90487" bIns="44450"/>
          <a:lstStyle/>
          <a:p>
            <a:pPr algn="ctr" eaLnBrk="1" hangingPunct="1"/>
            <a:r>
              <a:rPr lang="en-US" sz="3600"/>
              <a:t>2.1.2 Rules of Derivatives</a:t>
            </a:r>
            <a:endParaRPr lang="en-US" sz="4400"/>
          </a:p>
        </p:txBody>
      </p:sp>
      <p:sp>
        <p:nvSpPr>
          <p:cNvPr id="553988" name="Text Box 4"/>
          <p:cNvSpPr txBox="1">
            <a:spLocks noChangeArrowheads="1"/>
          </p:cNvSpPr>
          <p:nvPr/>
        </p:nvSpPr>
        <p:spPr bwMode="auto">
          <a:xfrm>
            <a:off x="0" y="990600"/>
            <a:ext cx="9144000" cy="6407150"/>
          </a:xfrm>
          <a:prstGeom prst="rect">
            <a:avLst/>
          </a:prstGeom>
          <a:noFill/>
          <a:ln w="9525">
            <a:noFill/>
            <a:miter lim="800000"/>
            <a:headEnd/>
            <a:tailEnd/>
          </a:ln>
        </p:spPr>
        <p:txBody>
          <a:bodyPr>
            <a:spAutoFit/>
          </a:bodyPr>
          <a:lstStyle/>
          <a:p>
            <a:pPr>
              <a:spcBef>
                <a:spcPct val="50000"/>
              </a:spcBef>
            </a:pPr>
            <a:r>
              <a:rPr lang="en-US" sz="3600" u="sng"/>
              <a:t>7) Power Function Rule</a:t>
            </a:r>
          </a:p>
          <a:p>
            <a:pPr>
              <a:spcBef>
                <a:spcPct val="50000"/>
              </a:spcBef>
            </a:pPr>
            <a:r>
              <a:rPr lang="en-US" sz="3600"/>
              <a:t>If f(x) = [3x+12]</a:t>
            </a:r>
            <a:r>
              <a:rPr lang="en-US" sz="3600" baseline="30000"/>
              <a:t>4</a:t>
            </a:r>
            <a:r>
              <a:rPr lang="en-US" sz="3600"/>
              <a:t>,</a:t>
            </a:r>
            <a:br>
              <a:rPr lang="en-US" sz="3600"/>
            </a:br>
            <a:r>
              <a:rPr lang="en-US" sz="3600"/>
              <a:t>f ‘(x) = 4[3x+12]</a:t>
            </a:r>
            <a:r>
              <a:rPr lang="en-US" sz="3600" baseline="30000"/>
              <a:t>3</a:t>
            </a:r>
            <a:r>
              <a:rPr lang="en-US" sz="3600"/>
              <a:t>3</a:t>
            </a:r>
            <a:br>
              <a:rPr lang="en-US" sz="3600"/>
            </a:br>
            <a:r>
              <a:rPr lang="en-US" sz="3600"/>
              <a:t>	 = 12</a:t>
            </a:r>
            <a:r>
              <a:rPr lang="en-US" sz="3200"/>
              <a:t>[3x+12]</a:t>
            </a:r>
            <a:r>
              <a:rPr lang="en-US" sz="3200" baseline="30000"/>
              <a:t>3</a:t>
            </a:r>
          </a:p>
          <a:p>
            <a:pPr>
              <a:spcBef>
                <a:spcPct val="50000"/>
              </a:spcBef>
            </a:pPr>
            <a:r>
              <a:rPr lang="en-US" sz="3600" u="sng"/>
              <a:t>8) Chain Rule</a:t>
            </a:r>
          </a:p>
          <a:p>
            <a:pPr>
              <a:spcBef>
                <a:spcPct val="50000"/>
              </a:spcBef>
            </a:pPr>
            <a:r>
              <a:rPr lang="en-US" sz="3600"/>
              <a:t>If f(x) = (6x</a:t>
            </a:r>
            <a:r>
              <a:rPr lang="en-US" sz="3600" baseline="30000"/>
              <a:t>2</a:t>
            </a:r>
            <a:r>
              <a:rPr lang="en-US" sz="3600"/>
              <a:t>+2x)</a:t>
            </a:r>
            <a:r>
              <a:rPr lang="en-US" sz="3600" baseline="30000"/>
              <a:t>3</a:t>
            </a:r>
            <a:r>
              <a:rPr lang="en-US" sz="3600"/>
              <a:t> , let y=u</a:t>
            </a:r>
            <a:r>
              <a:rPr lang="en-US" sz="3600" baseline="30000"/>
              <a:t>3</a:t>
            </a:r>
            <a:r>
              <a:rPr lang="en-US" sz="3600"/>
              <a:t> and u=6x</a:t>
            </a:r>
            <a:r>
              <a:rPr lang="en-US" sz="3600" baseline="30000"/>
              <a:t>2</a:t>
            </a:r>
            <a:r>
              <a:rPr lang="en-US" sz="3600"/>
              <a:t>+2x, dy/dx = dy/du X du/dx</a:t>
            </a:r>
            <a:br>
              <a:rPr lang="en-US" sz="3600"/>
            </a:br>
            <a:r>
              <a:rPr lang="en-US" sz="3600"/>
              <a:t>	  = 3u</a:t>
            </a:r>
            <a:r>
              <a:rPr lang="en-US" sz="3600" baseline="30000"/>
              <a:t>2</a:t>
            </a:r>
            <a:r>
              <a:rPr lang="en-US" sz="3600"/>
              <a:t>(12x+2)</a:t>
            </a:r>
            <a:br>
              <a:rPr lang="en-US" sz="3600"/>
            </a:br>
            <a:r>
              <a:rPr lang="en-US" sz="3600"/>
              <a:t>	  = 3(6x</a:t>
            </a:r>
            <a:r>
              <a:rPr lang="en-US" sz="3600" baseline="30000"/>
              <a:t>2</a:t>
            </a:r>
            <a:r>
              <a:rPr lang="en-US" sz="3600"/>
              <a:t>+2x)</a:t>
            </a:r>
            <a:r>
              <a:rPr lang="en-US" sz="3600" baseline="30000"/>
              <a:t>2</a:t>
            </a:r>
            <a:r>
              <a:rPr lang="en-US" sz="3600"/>
              <a:t>(12x+2)</a:t>
            </a:r>
          </a:p>
          <a:p>
            <a:pPr>
              <a:spcBef>
                <a:spcPct val="50000"/>
              </a:spcBef>
            </a:pPr>
            <a:endParaRPr lang="el-GR" sz="3600" baseline="30000"/>
          </a:p>
        </p:txBody>
      </p:sp>
    </p:spTree>
  </p:cSld>
  <p:clrMapOvr>
    <a:masterClrMapping/>
  </p:clrMapOvr>
  <p:transition spd="med">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53988">
                                            <p:txEl>
                                              <p:pRg st="0" end="0"/>
                                            </p:txEl>
                                          </p:spTgt>
                                        </p:tgtEl>
                                        <p:attrNameLst>
                                          <p:attrName>style.visibility</p:attrName>
                                        </p:attrNameLst>
                                      </p:cBhvr>
                                      <p:to>
                                        <p:strVal val="visible"/>
                                      </p:to>
                                    </p:set>
                                    <p:anim calcmode="lin" valueType="num">
                                      <p:cBhvr additive="base">
                                        <p:cTn id="7" dur="500" fill="hold"/>
                                        <p:tgtEl>
                                          <p:spTgt spid="553988">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53988">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53988">
                                            <p:txEl>
                                              <p:pRg st="1" end="1"/>
                                            </p:txEl>
                                          </p:spTgt>
                                        </p:tgtEl>
                                        <p:attrNameLst>
                                          <p:attrName>style.visibility</p:attrName>
                                        </p:attrNameLst>
                                      </p:cBhvr>
                                      <p:to>
                                        <p:strVal val="visible"/>
                                      </p:to>
                                    </p:set>
                                    <p:anim calcmode="lin" valueType="num">
                                      <p:cBhvr additive="base">
                                        <p:cTn id="13" dur="500" fill="hold"/>
                                        <p:tgtEl>
                                          <p:spTgt spid="553988">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53988">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553988">
                                            <p:txEl>
                                              <p:pRg st="2" end="2"/>
                                            </p:txEl>
                                          </p:spTgt>
                                        </p:tgtEl>
                                        <p:attrNameLst>
                                          <p:attrName>style.visibility</p:attrName>
                                        </p:attrNameLst>
                                      </p:cBhvr>
                                      <p:to>
                                        <p:strVal val="visible"/>
                                      </p:to>
                                    </p:set>
                                    <p:anim calcmode="lin" valueType="num">
                                      <p:cBhvr additive="base">
                                        <p:cTn id="19" dur="500" fill="hold"/>
                                        <p:tgtEl>
                                          <p:spTgt spid="553988">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53988">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553988">
                                            <p:txEl>
                                              <p:pRg st="3" end="3"/>
                                            </p:txEl>
                                          </p:spTgt>
                                        </p:tgtEl>
                                        <p:attrNameLst>
                                          <p:attrName>style.visibility</p:attrName>
                                        </p:attrNameLst>
                                      </p:cBhvr>
                                      <p:to>
                                        <p:strVal val="visible"/>
                                      </p:to>
                                    </p:set>
                                    <p:anim calcmode="lin" valueType="num">
                                      <p:cBhvr additive="base">
                                        <p:cTn id="25" dur="500" fill="hold"/>
                                        <p:tgtEl>
                                          <p:spTgt spid="553988">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553988">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3988"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119A99C7-49BE-4341-A85C-D08455083E83}" type="slidenum">
              <a:rPr lang="en-CA"/>
              <a:pPr>
                <a:defRPr/>
              </a:pPr>
              <a:t>25</a:t>
            </a:fld>
            <a:endParaRPr lang="en-CA"/>
          </a:p>
        </p:txBody>
      </p:sp>
      <p:sp>
        <p:nvSpPr>
          <p:cNvPr id="48131" name="Rectangle 2"/>
          <p:cNvSpPr>
            <a:spLocks noChangeArrowheads="1"/>
          </p:cNvSpPr>
          <p:nvPr/>
        </p:nvSpPr>
        <p:spPr bwMode="auto">
          <a:xfrm>
            <a:off x="8534400" y="6477000"/>
            <a:ext cx="381000" cy="228600"/>
          </a:xfrm>
          <a:prstGeom prst="rect">
            <a:avLst/>
          </a:prstGeom>
          <a:noFill/>
          <a:ln w="12700">
            <a:noFill/>
            <a:miter lim="800000"/>
            <a:headEnd/>
            <a:tailEnd/>
          </a:ln>
        </p:spPr>
        <p:txBody>
          <a:bodyPr wrap="none" anchor="ctr"/>
          <a:lstStyle/>
          <a:p>
            <a:endParaRPr lang="en-US"/>
          </a:p>
        </p:txBody>
      </p:sp>
      <p:sp>
        <p:nvSpPr>
          <p:cNvPr id="48132" name="Rectangle 3"/>
          <p:cNvSpPr>
            <a:spLocks noGrp="1" noChangeArrowheads="1"/>
          </p:cNvSpPr>
          <p:nvPr>
            <p:ph type="title"/>
          </p:nvPr>
        </p:nvSpPr>
        <p:spPr>
          <a:noFill/>
        </p:spPr>
        <p:txBody>
          <a:bodyPr lIns="90487" tIns="44450" rIns="90487" bIns="44450"/>
          <a:lstStyle/>
          <a:p>
            <a:pPr algn="ctr" eaLnBrk="1" hangingPunct="1"/>
            <a:r>
              <a:rPr lang="en-US" sz="3600"/>
              <a:t>2.1.2 More Exciting Derivatives</a:t>
            </a:r>
            <a:endParaRPr lang="en-US" sz="4400"/>
          </a:p>
        </p:txBody>
      </p:sp>
      <p:sp>
        <p:nvSpPr>
          <p:cNvPr id="553988" name="Text Box 4"/>
          <p:cNvSpPr txBox="1">
            <a:spLocks noChangeArrowheads="1"/>
          </p:cNvSpPr>
          <p:nvPr/>
        </p:nvSpPr>
        <p:spPr bwMode="auto">
          <a:xfrm>
            <a:off x="0" y="990600"/>
            <a:ext cx="9144000" cy="4800600"/>
          </a:xfrm>
          <a:prstGeom prst="rect">
            <a:avLst/>
          </a:prstGeom>
          <a:noFill/>
          <a:ln w="9525">
            <a:noFill/>
            <a:miter lim="800000"/>
            <a:headEnd/>
            <a:tailEnd/>
          </a:ln>
        </p:spPr>
        <p:txBody>
          <a:bodyPr>
            <a:spAutoFit/>
          </a:bodyPr>
          <a:lstStyle/>
          <a:p>
            <a:pPr>
              <a:spcBef>
                <a:spcPct val="50000"/>
              </a:spcBef>
            </a:pPr>
            <a:r>
              <a:rPr lang="en-US" sz="3600" u="sng"/>
              <a:t>1) Inverses</a:t>
            </a:r>
          </a:p>
          <a:p>
            <a:pPr>
              <a:spcBef>
                <a:spcPct val="50000"/>
              </a:spcBef>
            </a:pPr>
            <a:r>
              <a:rPr lang="en-US" sz="3600"/>
              <a:t>If f(x) = 1/x= x</a:t>
            </a:r>
            <a:r>
              <a:rPr lang="en-US" sz="3600" baseline="30000"/>
              <a:t>-1</a:t>
            </a:r>
            <a:r>
              <a:rPr lang="en-US" sz="3600"/>
              <a:t>,</a:t>
            </a:r>
            <a:br>
              <a:rPr lang="en-US" sz="3600"/>
            </a:br>
            <a:r>
              <a:rPr lang="en-US" sz="3600"/>
              <a:t>f ‘(x) = -x</a:t>
            </a:r>
            <a:r>
              <a:rPr lang="en-US" sz="3600" baseline="30000"/>
              <a:t>-2</a:t>
            </a:r>
            <a:r>
              <a:rPr lang="en-US" sz="3600"/>
              <a:t>=-1/x</a:t>
            </a:r>
            <a:r>
              <a:rPr lang="en-US" sz="3600" baseline="30000"/>
              <a:t>2</a:t>
            </a:r>
            <a:endParaRPr lang="en-US" sz="3200" baseline="30000"/>
          </a:p>
          <a:p>
            <a:pPr>
              <a:spcBef>
                <a:spcPct val="50000"/>
              </a:spcBef>
            </a:pPr>
            <a:r>
              <a:rPr lang="en-US" sz="3600" u="sng"/>
              <a:t>1b) Inverses and the Chain Rule</a:t>
            </a:r>
          </a:p>
          <a:p>
            <a:pPr>
              <a:spcBef>
                <a:spcPct val="50000"/>
              </a:spcBef>
            </a:pPr>
            <a:r>
              <a:rPr lang="en-US" sz="3600"/>
              <a:t>If f(x) = 1/g(x)= g(x)</a:t>
            </a:r>
            <a:r>
              <a:rPr lang="en-US" sz="3600" baseline="30000"/>
              <a:t>-1</a:t>
            </a:r>
            <a:r>
              <a:rPr lang="en-US" sz="3600"/>
              <a:t>,</a:t>
            </a:r>
            <a:br>
              <a:rPr lang="en-US" sz="3600"/>
            </a:br>
            <a:r>
              <a:rPr lang="en-US" sz="3600"/>
              <a:t>f ‘(x) = -g(x)</a:t>
            </a:r>
            <a:r>
              <a:rPr lang="en-US" sz="3600" baseline="30000"/>
              <a:t>-2</a:t>
            </a:r>
            <a:r>
              <a:rPr lang="en-US" sz="3600"/>
              <a:t>g’(x)=-1/g(x)</a:t>
            </a:r>
            <a:r>
              <a:rPr lang="en-US" sz="3600" baseline="30000"/>
              <a:t>2</a:t>
            </a:r>
            <a:r>
              <a:rPr lang="en-US" sz="3600"/>
              <a:t>g’(x)</a:t>
            </a:r>
            <a:endParaRPr lang="en-US" sz="3600" baseline="30000"/>
          </a:p>
          <a:p>
            <a:pPr>
              <a:spcBef>
                <a:spcPct val="50000"/>
              </a:spcBef>
            </a:pPr>
            <a:endParaRPr lang="el-GR" sz="3600" baseline="30000"/>
          </a:p>
        </p:txBody>
      </p:sp>
    </p:spTree>
  </p:cSld>
  <p:clrMapOvr>
    <a:masterClrMapping/>
  </p:clrMapOvr>
  <p:transition spd="med">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53988">
                                            <p:txEl>
                                              <p:pRg st="0" end="0"/>
                                            </p:txEl>
                                          </p:spTgt>
                                        </p:tgtEl>
                                        <p:attrNameLst>
                                          <p:attrName>style.visibility</p:attrName>
                                        </p:attrNameLst>
                                      </p:cBhvr>
                                      <p:to>
                                        <p:strVal val="visible"/>
                                      </p:to>
                                    </p:set>
                                    <p:anim calcmode="lin" valueType="num">
                                      <p:cBhvr additive="base">
                                        <p:cTn id="7" dur="500" fill="hold"/>
                                        <p:tgtEl>
                                          <p:spTgt spid="553988">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53988">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53988">
                                            <p:txEl>
                                              <p:pRg st="1" end="1"/>
                                            </p:txEl>
                                          </p:spTgt>
                                        </p:tgtEl>
                                        <p:attrNameLst>
                                          <p:attrName>style.visibility</p:attrName>
                                        </p:attrNameLst>
                                      </p:cBhvr>
                                      <p:to>
                                        <p:strVal val="visible"/>
                                      </p:to>
                                    </p:set>
                                    <p:anim calcmode="lin" valueType="num">
                                      <p:cBhvr additive="base">
                                        <p:cTn id="13" dur="500" fill="hold"/>
                                        <p:tgtEl>
                                          <p:spTgt spid="553988">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53988">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553988">
                                            <p:txEl>
                                              <p:pRg st="2" end="2"/>
                                            </p:txEl>
                                          </p:spTgt>
                                        </p:tgtEl>
                                        <p:attrNameLst>
                                          <p:attrName>style.visibility</p:attrName>
                                        </p:attrNameLst>
                                      </p:cBhvr>
                                      <p:to>
                                        <p:strVal val="visible"/>
                                      </p:to>
                                    </p:set>
                                    <p:anim calcmode="lin" valueType="num">
                                      <p:cBhvr additive="base">
                                        <p:cTn id="19" dur="500" fill="hold"/>
                                        <p:tgtEl>
                                          <p:spTgt spid="553988">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53988">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553988">
                                            <p:txEl>
                                              <p:pRg st="3" end="3"/>
                                            </p:txEl>
                                          </p:spTgt>
                                        </p:tgtEl>
                                        <p:attrNameLst>
                                          <p:attrName>style.visibility</p:attrName>
                                        </p:attrNameLst>
                                      </p:cBhvr>
                                      <p:to>
                                        <p:strVal val="visible"/>
                                      </p:to>
                                    </p:set>
                                    <p:anim calcmode="lin" valueType="num">
                                      <p:cBhvr additive="base">
                                        <p:cTn id="25" dur="500" fill="hold"/>
                                        <p:tgtEl>
                                          <p:spTgt spid="553988">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53988">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3988"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95CF09DD-2291-439F-8FC2-47CB08DB03F1}" type="slidenum">
              <a:rPr lang="en-CA" smtClean="0"/>
              <a:pPr>
                <a:defRPr/>
              </a:pPr>
              <a:t>26</a:t>
            </a:fld>
            <a:endParaRPr lang="en-CA"/>
          </a:p>
        </p:txBody>
      </p:sp>
      <p:sp>
        <p:nvSpPr>
          <p:cNvPr id="49155" name="Rectangle 2"/>
          <p:cNvSpPr>
            <a:spLocks noChangeArrowheads="1"/>
          </p:cNvSpPr>
          <p:nvPr/>
        </p:nvSpPr>
        <p:spPr bwMode="auto">
          <a:xfrm>
            <a:off x="8534400" y="6477000"/>
            <a:ext cx="381000" cy="228600"/>
          </a:xfrm>
          <a:prstGeom prst="rect">
            <a:avLst/>
          </a:prstGeom>
          <a:noFill/>
          <a:ln w="12700">
            <a:noFill/>
            <a:miter lim="800000"/>
            <a:headEnd/>
            <a:tailEnd/>
          </a:ln>
        </p:spPr>
        <p:txBody>
          <a:bodyPr wrap="none" anchor="ctr"/>
          <a:lstStyle/>
          <a:p>
            <a:endParaRPr lang="en-US"/>
          </a:p>
        </p:txBody>
      </p:sp>
      <p:sp>
        <p:nvSpPr>
          <p:cNvPr id="49156" name="Rectangle 3"/>
          <p:cNvSpPr>
            <a:spLocks noGrp="1" noChangeArrowheads="1"/>
          </p:cNvSpPr>
          <p:nvPr>
            <p:ph type="title"/>
          </p:nvPr>
        </p:nvSpPr>
        <p:spPr>
          <a:noFill/>
        </p:spPr>
        <p:txBody>
          <a:bodyPr lIns="90487" tIns="44450" rIns="90487" bIns="44450"/>
          <a:lstStyle/>
          <a:p>
            <a:pPr algn="ctr"/>
            <a:r>
              <a:rPr lang="en-US" sz="3600"/>
              <a:t>2.1.2 – More Exciting Derivatives</a:t>
            </a:r>
            <a:endParaRPr lang="en-US" sz="4400"/>
          </a:p>
        </p:txBody>
      </p:sp>
      <p:sp>
        <p:nvSpPr>
          <p:cNvPr id="562180" name="Rectangle 4"/>
          <p:cNvSpPr>
            <a:spLocks noGrp="1" noChangeArrowheads="1"/>
          </p:cNvSpPr>
          <p:nvPr>
            <p:ph type="body" idx="1"/>
          </p:nvPr>
        </p:nvSpPr>
        <p:spPr>
          <a:xfrm>
            <a:off x="228600" y="1066800"/>
            <a:ext cx="8915400" cy="5105400"/>
          </a:xfrm>
          <a:noFill/>
        </p:spPr>
        <p:txBody>
          <a:bodyPr lIns="90487" tIns="44450" rIns="90487" bIns="44450"/>
          <a:lstStyle/>
          <a:p>
            <a:pPr marL="609600" indent="-609600">
              <a:buFontTx/>
              <a:buNone/>
            </a:pPr>
            <a:r>
              <a:rPr lang="en-US" sz="3600" u="sng"/>
              <a:t>2) Natural Logs</a:t>
            </a:r>
          </a:p>
          <a:p>
            <a:pPr marL="609600" indent="-609600">
              <a:buFontTx/>
              <a:buNone/>
            </a:pPr>
            <a:r>
              <a:rPr lang="en-US" sz="3600"/>
              <a:t>If y=ln(x),</a:t>
            </a:r>
          </a:p>
          <a:p>
            <a:pPr marL="609600" indent="-609600">
              <a:buFontTx/>
              <a:buNone/>
            </a:pPr>
            <a:r>
              <a:rPr lang="en-US" sz="3600"/>
              <a:t>y’ = 1/x</a:t>
            </a:r>
          </a:p>
          <a:p>
            <a:pPr marL="609600" indent="-609600">
              <a:buFontTx/>
              <a:buNone/>
            </a:pPr>
            <a:endParaRPr lang="en-US" sz="3600"/>
          </a:p>
          <a:p>
            <a:pPr marL="609600" indent="-609600">
              <a:buFontTx/>
              <a:buNone/>
            </a:pPr>
            <a:r>
              <a:rPr lang="en-US" sz="3600"/>
              <a:t>-chain rule may apply</a:t>
            </a:r>
          </a:p>
          <a:p>
            <a:pPr marL="609600" indent="-609600">
              <a:buFontTx/>
              <a:buNone/>
            </a:pPr>
            <a:r>
              <a:rPr lang="en-US" sz="3600"/>
              <a:t>If y=ln(x</a:t>
            </a:r>
            <a:r>
              <a:rPr lang="en-US" sz="3600" baseline="30000"/>
              <a:t>2</a:t>
            </a:r>
            <a:r>
              <a:rPr lang="en-US" sz="3600"/>
              <a:t>)</a:t>
            </a:r>
          </a:p>
          <a:p>
            <a:pPr marL="609600" indent="-609600">
              <a:buFontTx/>
              <a:buNone/>
            </a:pPr>
            <a:r>
              <a:rPr lang="en-US" sz="3600"/>
              <a:t>y’ = (1/x</a:t>
            </a:r>
            <a:r>
              <a:rPr lang="en-US" sz="3600" baseline="30000"/>
              <a:t>2</a:t>
            </a:r>
            <a:r>
              <a:rPr lang="en-US" sz="3600"/>
              <a:t>)2x = 2/x</a:t>
            </a:r>
          </a:p>
        </p:txBody>
      </p:sp>
    </p:spTree>
  </p:cSld>
  <p:clrMapOvr>
    <a:masterClrMapping/>
  </p:clrMapOvr>
  <p:transition spd="med">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62180">
                                            <p:txEl>
                                              <p:pRg st="0" end="0"/>
                                            </p:txEl>
                                          </p:spTgt>
                                        </p:tgtEl>
                                        <p:attrNameLst>
                                          <p:attrName>style.visibility</p:attrName>
                                        </p:attrNameLst>
                                      </p:cBhvr>
                                      <p:to>
                                        <p:strVal val="visible"/>
                                      </p:to>
                                    </p:set>
                                    <p:anim calcmode="lin" valueType="num">
                                      <p:cBhvr additive="base">
                                        <p:cTn id="7" dur="500" fill="hold"/>
                                        <p:tgtEl>
                                          <p:spTgt spid="562180">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62180">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62180">
                                            <p:txEl>
                                              <p:pRg st="1" end="1"/>
                                            </p:txEl>
                                          </p:spTgt>
                                        </p:tgtEl>
                                        <p:attrNameLst>
                                          <p:attrName>style.visibility</p:attrName>
                                        </p:attrNameLst>
                                      </p:cBhvr>
                                      <p:to>
                                        <p:strVal val="visible"/>
                                      </p:to>
                                    </p:set>
                                    <p:anim calcmode="lin" valueType="num">
                                      <p:cBhvr additive="base">
                                        <p:cTn id="13" dur="500" fill="hold"/>
                                        <p:tgtEl>
                                          <p:spTgt spid="562180">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62180">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562180">
                                            <p:txEl>
                                              <p:pRg st="2" end="2"/>
                                            </p:txEl>
                                          </p:spTgt>
                                        </p:tgtEl>
                                        <p:attrNameLst>
                                          <p:attrName>style.visibility</p:attrName>
                                        </p:attrNameLst>
                                      </p:cBhvr>
                                      <p:to>
                                        <p:strVal val="visible"/>
                                      </p:to>
                                    </p:set>
                                    <p:anim calcmode="lin" valueType="num">
                                      <p:cBhvr additive="base">
                                        <p:cTn id="19" dur="500" fill="hold"/>
                                        <p:tgtEl>
                                          <p:spTgt spid="562180">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62180">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562180">
                                            <p:txEl>
                                              <p:pRg st="4" end="4"/>
                                            </p:txEl>
                                          </p:spTgt>
                                        </p:tgtEl>
                                        <p:attrNameLst>
                                          <p:attrName>style.visibility</p:attrName>
                                        </p:attrNameLst>
                                      </p:cBhvr>
                                      <p:to>
                                        <p:strVal val="visible"/>
                                      </p:to>
                                    </p:set>
                                    <p:anim calcmode="lin" valueType="num">
                                      <p:cBhvr additive="base">
                                        <p:cTn id="25" dur="500" fill="hold"/>
                                        <p:tgtEl>
                                          <p:spTgt spid="562180">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562180">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562180">
                                            <p:txEl>
                                              <p:pRg st="5" end="5"/>
                                            </p:txEl>
                                          </p:spTgt>
                                        </p:tgtEl>
                                        <p:attrNameLst>
                                          <p:attrName>style.visibility</p:attrName>
                                        </p:attrNameLst>
                                      </p:cBhvr>
                                      <p:to>
                                        <p:strVal val="visible"/>
                                      </p:to>
                                    </p:set>
                                    <p:anim calcmode="lin" valueType="num">
                                      <p:cBhvr additive="base">
                                        <p:cTn id="31" dur="500" fill="hold"/>
                                        <p:tgtEl>
                                          <p:spTgt spid="562180">
                                            <p:txEl>
                                              <p:pRg st="5" end="5"/>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562180">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562180">
                                            <p:txEl>
                                              <p:pRg st="6" end="6"/>
                                            </p:txEl>
                                          </p:spTgt>
                                        </p:tgtEl>
                                        <p:attrNameLst>
                                          <p:attrName>style.visibility</p:attrName>
                                        </p:attrNameLst>
                                      </p:cBhvr>
                                      <p:to>
                                        <p:strVal val="visible"/>
                                      </p:to>
                                    </p:set>
                                    <p:anim calcmode="lin" valueType="num">
                                      <p:cBhvr additive="base">
                                        <p:cTn id="37" dur="500" fill="hold"/>
                                        <p:tgtEl>
                                          <p:spTgt spid="562180">
                                            <p:txEl>
                                              <p:pRg st="6" end="6"/>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562180">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2180"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AA07989A-6F4A-4CD1-9C43-244F18D02B80}" type="slidenum">
              <a:rPr lang="en-CA"/>
              <a:pPr>
                <a:defRPr/>
              </a:pPr>
              <a:t>27</a:t>
            </a:fld>
            <a:endParaRPr lang="en-CA"/>
          </a:p>
        </p:txBody>
      </p:sp>
      <p:sp>
        <p:nvSpPr>
          <p:cNvPr id="50179" name="Rectangle 2"/>
          <p:cNvSpPr>
            <a:spLocks noChangeArrowheads="1"/>
          </p:cNvSpPr>
          <p:nvPr/>
        </p:nvSpPr>
        <p:spPr bwMode="auto">
          <a:xfrm>
            <a:off x="8534400" y="6477000"/>
            <a:ext cx="381000" cy="228600"/>
          </a:xfrm>
          <a:prstGeom prst="rect">
            <a:avLst/>
          </a:prstGeom>
          <a:noFill/>
          <a:ln w="12700">
            <a:noFill/>
            <a:miter lim="800000"/>
            <a:headEnd/>
            <a:tailEnd/>
          </a:ln>
        </p:spPr>
        <p:txBody>
          <a:bodyPr wrap="none" anchor="ctr"/>
          <a:lstStyle/>
          <a:p>
            <a:endParaRPr lang="en-US"/>
          </a:p>
        </p:txBody>
      </p:sp>
      <p:sp>
        <p:nvSpPr>
          <p:cNvPr id="50180" name="Rectangle 3"/>
          <p:cNvSpPr>
            <a:spLocks noGrp="1" noChangeArrowheads="1"/>
          </p:cNvSpPr>
          <p:nvPr>
            <p:ph type="title"/>
          </p:nvPr>
        </p:nvSpPr>
        <p:spPr>
          <a:noFill/>
        </p:spPr>
        <p:txBody>
          <a:bodyPr lIns="90487" tIns="44450" rIns="90487" bIns="44450"/>
          <a:lstStyle/>
          <a:p>
            <a:pPr algn="ctr" eaLnBrk="1" hangingPunct="1"/>
            <a:r>
              <a:rPr lang="en-US" sz="3600"/>
              <a:t>2.1.2 – More Exciting Derivatives</a:t>
            </a:r>
            <a:endParaRPr lang="en-US" sz="4400"/>
          </a:p>
        </p:txBody>
      </p:sp>
      <p:sp>
        <p:nvSpPr>
          <p:cNvPr id="564228" name="Rectangle 4"/>
          <p:cNvSpPr>
            <a:spLocks noGrp="1" noChangeArrowheads="1"/>
          </p:cNvSpPr>
          <p:nvPr>
            <p:ph type="body" idx="1"/>
          </p:nvPr>
        </p:nvSpPr>
        <p:spPr>
          <a:xfrm>
            <a:off x="228600" y="1066800"/>
            <a:ext cx="8915400" cy="5105400"/>
          </a:xfrm>
          <a:noFill/>
        </p:spPr>
        <p:txBody>
          <a:bodyPr lIns="90487" tIns="44450" rIns="90487" bIns="44450"/>
          <a:lstStyle/>
          <a:p>
            <a:pPr marL="609600" indent="-609600" eaLnBrk="1" hangingPunct="1">
              <a:buFontTx/>
              <a:buNone/>
            </a:pPr>
            <a:r>
              <a:rPr lang="en-US" sz="3600" u="sng"/>
              <a:t>3) Trig. Functions</a:t>
            </a:r>
          </a:p>
          <a:p>
            <a:pPr marL="609600" indent="-609600" eaLnBrk="1" hangingPunct="1">
              <a:buFontTx/>
              <a:buNone/>
            </a:pPr>
            <a:r>
              <a:rPr lang="en-US" sz="3600"/>
              <a:t>If y = sin (x),</a:t>
            </a:r>
          </a:p>
          <a:p>
            <a:pPr marL="609600" indent="-609600" eaLnBrk="1" hangingPunct="1">
              <a:buFontTx/>
              <a:buNone/>
            </a:pPr>
            <a:r>
              <a:rPr lang="en-US" sz="3600"/>
              <a:t>   y’ = cos(x)</a:t>
            </a:r>
          </a:p>
          <a:p>
            <a:pPr marL="609600" indent="-609600" eaLnBrk="1" hangingPunct="1">
              <a:buFontTx/>
              <a:buNone/>
            </a:pPr>
            <a:endParaRPr lang="en-US" sz="3600"/>
          </a:p>
          <a:p>
            <a:pPr marL="609600" indent="-609600" eaLnBrk="1" hangingPunct="1">
              <a:buFontTx/>
              <a:buNone/>
            </a:pPr>
            <a:r>
              <a:rPr lang="en-US" sz="3600"/>
              <a:t>If y  = cos(x)</a:t>
            </a:r>
          </a:p>
          <a:p>
            <a:pPr marL="609600" indent="-609600" eaLnBrk="1" hangingPunct="1">
              <a:buFontTx/>
              <a:buNone/>
            </a:pPr>
            <a:r>
              <a:rPr lang="en-US" sz="3600"/>
              <a:t>   y’ = -sin(x)</a:t>
            </a:r>
          </a:p>
          <a:p>
            <a:pPr marL="609600" indent="-609600" eaLnBrk="1" hangingPunct="1">
              <a:buFontTx/>
              <a:buNone/>
            </a:pPr>
            <a:endParaRPr lang="en-US" sz="3600"/>
          </a:p>
          <a:p>
            <a:pPr marL="609600" indent="-609600" eaLnBrk="1" hangingPunct="1">
              <a:buFontTx/>
              <a:buNone/>
            </a:pPr>
            <a:r>
              <a:rPr lang="en-US" sz="3600"/>
              <a:t>-We see this relationship graphically:</a:t>
            </a:r>
          </a:p>
          <a:p>
            <a:pPr marL="609600" indent="-609600" eaLnBrk="1" hangingPunct="1">
              <a:buFontTx/>
              <a:buNone/>
            </a:pPr>
            <a:endParaRPr lang="en-US" sz="3600"/>
          </a:p>
          <a:p>
            <a:pPr marL="609600" indent="-609600" eaLnBrk="1" hangingPunct="1">
              <a:buFontTx/>
              <a:buNone/>
            </a:pPr>
            <a:endParaRPr lang="en-US" sz="3600"/>
          </a:p>
        </p:txBody>
      </p:sp>
    </p:spTree>
  </p:cSld>
  <p:clrMapOvr>
    <a:masterClrMapping/>
  </p:clrMapOvr>
  <p:transition spd="med">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64228">
                                            <p:txEl>
                                              <p:pRg st="0" end="0"/>
                                            </p:txEl>
                                          </p:spTgt>
                                        </p:tgtEl>
                                        <p:attrNameLst>
                                          <p:attrName>style.visibility</p:attrName>
                                        </p:attrNameLst>
                                      </p:cBhvr>
                                      <p:to>
                                        <p:strVal val="visible"/>
                                      </p:to>
                                    </p:set>
                                    <p:anim calcmode="lin" valueType="num">
                                      <p:cBhvr additive="base">
                                        <p:cTn id="7" dur="500" fill="hold"/>
                                        <p:tgtEl>
                                          <p:spTgt spid="564228">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64228">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64228">
                                            <p:txEl>
                                              <p:pRg st="1" end="1"/>
                                            </p:txEl>
                                          </p:spTgt>
                                        </p:tgtEl>
                                        <p:attrNameLst>
                                          <p:attrName>style.visibility</p:attrName>
                                        </p:attrNameLst>
                                      </p:cBhvr>
                                      <p:to>
                                        <p:strVal val="visible"/>
                                      </p:to>
                                    </p:set>
                                    <p:anim calcmode="lin" valueType="num">
                                      <p:cBhvr additive="base">
                                        <p:cTn id="13" dur="500" fill="hold"/>
                                        <p:tgtEl>
                                          <p:spTgt spid="564228">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64228">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564228">
                                            <p:txEl>
                                              <p:pRg st="2" end="2"/>
                                            </p:txEl>
                                          </p:spTgt>
                                        </p:tgtEl>
                                        <p:attrNameLst>
                                          <p:attrName>style.visibility</p:attrName>
                                        </p:attrNameLst>
                                      </p:cBhvr>
                                      <p:to>
                                        <p:strVal val="visible"/>
                                      </p:to>
                                    </p:set>
                                    <p:anim calcmode="lin" valueType="num">
                                      <p:cBhvr additive="base">
                                        <p:cTn id="19" dur="500" fill="hold"/>
                                        <p:tgtEl>
                                          <p:spTgt spid="564228">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64228">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564228">
                                            <p:txEl>
                                              <p:pRg st="4" end="4"/>
                                            </p:txEl>
                                          </p:spTgt>
                                        </p:tgtEl>
                                        <p:attrNameLst>
                                          <p:attrName>style.visibility</p:attrName>
                                        </p:attrNameLst>
                                      </p:cBhvr>
                                      <p:to>
                                        <p:strVal val="visible"/>
                                      </p:to>
                                    </p:set>
                                    <p:anim calcmode="lin" valueType="num">
                                      <p:cBhvr additive="base">
                                        <p:cTn id="25" dur="500" fill="hold"/>
                                        <p:tgtEl>
                                          <p:spTgt spid="564228">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564228">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564228">
                                            <p:txEl>
                                              <p:pRg st="5" end="5"/>
                                            </p:txEl>
                                          </p:spTgt>
                                        </p:tgtEl>
                                        <p:attrNameLst>
                                          <p:attrName>style.visibility</p:attrName>
                                        </p:attrNameLst>
                                      </p:cBhvr>
                                      <p:to>
                                        <p:strVal val="visible"/>
                                      </p:to>
                                    </p:set>
                                    <p:anim calcmode="lin" valueType="num">
                                      <p:cBhvr additive="base">
                                        <p:cTn id="31" dur="500" fill="hold"/>
                                        <p:tgtEl>
                                          <p:spTgt spid="564228">
                                            <p:txEl>
                                              <p:pRg st="5" end="5"/>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564228">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564228">
                                            <p:txEl>
                                              <p:pRg st="7" end="7"/>
                                            </p:txEl>
                                          </p:spTgt>
                                        </p:tgtEl>
                                        <p:attrNameLst>
                                          <p:attrName>style.visibility</p:attrName>
                                        </p:attrNameLst>
                                      </p:cBhvr>
                                      <p:to>
                                        <p:strVal val="visible"/>
                                      </p:to>
                                    </p:set>
                                    <p:anim calcmode="lin" valueType="num">
                                      <p:cBhvr additive="base">
                                        <p:cTn id="37" dur="500" fill="hold"/>
                                        <p:tgtEl>
                                          <p:spTgt spid="564228">
                                            <p:txEl>
                                              <p:pRg st="7" end="7"/>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564228">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4228"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p>
            <a:pPr>
              <a:defRPr/>
            </a:pPr>
            <a:fld id="{D7C43CFD-38F5-4177-B0F9-09CCE1878BDD}" type="slidenum">
              <a:rPr lang="en-CA"/>
              <a:pPr>
                <a:defRPr/>
              </a:pPr>
              <a:t>28</a:t>
            </a:fld>
            <a:endParaRPr lang="en-CA"/>
          </a:p>
        </p:txBody>
      </p:sp>
      <p:sp>
        <p:nvSpPr>
          <p:cNvPr id="6148" name="Rectangle 2"/>
          <p:cNvSpPr>
            <a:spLocks noChangeArrowheads="1"/>
          </p:cNvSpPr>
          <p:nvPr/>
        </p:nvSpPr>
        <p:spPr bwMode="auto">
          <a:xfrm>
            <a:off x="8534400" y="6477000"/>
            <a:ext cx="381000" cy="228600"/>
          </a:xfrm>
          <a:prstGeom prst="rect">
            <a:avLst/>
          </a:prstGeom>
          <a:noFill/>
          <a:ln w="12700">
            <a:noFill/>
            <a:miter lim="800000"/>
            <a:headEnd/>
            <a:tailEnd/>
          </a:ln>
        </p:spPr>
        <p:txBody>
          <a:bodyPr wrap="none" anchor="ctr"/>
          <a:lstStyle/>
          <a:p>
            <a:endParaRPr lang="en-US"/>
          </a:p>
        </p:txBody>
      </p:sp>
      <p:sp>
        <p:nvSpPr>
          <p:cNvPr id="6149" name="Rectangle 3"/>
          <p:cNvSpPr>
            <a:spLocks noGrp="1" noChangeArrowheads="1"/>
          </p:cNvSpPr>
          <p:nvPr>
            <p:ph type="title"/>
          </p:nvPr>
        </p:nvSpPr>
        <p:spPr>
          <a:noFill/>
        </p:spPr>
        <p:txBody>
          <a:bodyPr lIns="90487" tIns="44450" rIns="90487" bIns="44450"/>
          <a:lstStyle/>
          <a:p>
            <a:pPr algn="ctr" eaLnBrk="1" hangingPunct="1"/>
            <a:r>
              <a:rPr lang="en-US" sz="3600"/>
              <a:t>2.1.2 – More Derivatives</a:t>
            </a:r>
            <a:endParaRPr lang="en-US" sz="4400"/>
          </a:p>
        </p:txBody>
      </p:sp>
      <p:sp>
        <p:nvSpPr>
          <p:cNvPr id="566276" name="Rectangle 4"/>
          <p:cNvSpPr>
            <a:spLocks noGrp="1" noChangeArrowheads="1"/>
          </p:cNvSpPr>
          <p:nvPr>
            <p:ph type="body" sz="half" idx="1"/>
          </p:nvPr>
        </p:nvSpPr>
        <p:spPr>
          <a:xfrm>
            <a:off x="228600" y="1219200"/>
            <a:ext cx="8915400" cy="5181600"/>
          </a:xfrm>
          <a:noFill/>
        </p:spPr>
        <p:txBody>
          <a:bodyPr lIns="90487" tIns="44450" rIns="90487" bIns="44450"/>
          <a:lstStyle/>
          <a:p>
            <a:pPr marL="609600" indent="-609600" eaLnBrk="1" hangingPunct="1">
              <a:buFontTx/>
              <a:buNone/>
            </a:pPr>
            <a:r>
              <a:rPr lang="en-US"/>
              <a:t>Reminder: derivatives reflect slope: </a:t>
            </a:r>
          </a:p>
          <a:p>
            <a:pPr marL="609600" indent="-609600" eaLnBrk="1" hangingPunct="1">
              <a:buFontTx/>
              <a:buNone/>
            </a:pPr>
            <a:endParaRPr lang="en-US"/>
          </a:p>
          <a:p>
            <a:pPr marL="609600" indent="-609600" eaLnBrk="1" hangingPunct="1">
              <a:buFontTx/>
              <a:buNone/>
            </a:pPr>
            <a:endParaRPr lang="en-US"/>
          </a:p>
        </p:txBody>
      </p:sp>
      <p:graphicFrame>
        <p:nvGraphicFramePr>
          <p:cNvPr id="6146" name="Object 2"/>
          <p:cNvGraphicFramePr>
            <a:graphicFrameLocks noGrp="1" noChangeAspect="1"/>
          </p:cNvGraphicFramePr>
          <p:nvPr>
            <p:ph sz="half" idx="2"/>
          </p:nvPr>
        </p:nvGraphicFramePr>
        <p:xfrm>
          <a:off x="1066800" y="1676400"/>
          <a:ext cx="7038975" cy="5056188"/>
        </p:xfrm>
        <a:graphic>
          <a:graphicData uri="http://schemas.openxmlformats.org/presentationml/2006/ole">
            <mc:AlternateContent xmlns:mc="http://schemas.openxmlformats.org/markup-compatibility/2006">
              <mc:Choice xmlns:v="urn:schemas-microsoft-com:vml" Requires="v">
                <p:oleObj spid="_x0000_s6151" name="Chart" r:id="rId4" imgW="3686188" imgH="2648102" progId="">
                  <p:embed/>
                </p:oleObj>
              </mc:Choice>
              <mc:Fallback>
                <p:oleObj name="Chart" r:id="rId4" imgW="3686188" imgH="2648102" progId="">
                  <p:embed/>
                  <p:pic>
                    <p:nvPicPr>
                      <p:cNvPr id="0" name="Picture 4"/>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66800" y="1676400"/>
                        <a:ext cx="7038975" cy="5056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ransition spd="med">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66276">
                                            <p:txEl>
                                              <p:pRg st="0" end="0"/>
                                            </p:txEl>
                                          </p:spTgt>
                                        </p:tgtEl>
                                        <p:attrNameLst>
                                          <p:attrName>style.visibility</p:attrName>
                                        </p:attrNameLst>
                                      </p:cBhvr>
                                      <p:to>
                                        <p:strVal val="visible"/>
                                      </p:to>
                                    </p:set>
                                    <p:anim calcmode="lin" valueType="num">
                                      <p:cBhvr additive="base">
                                        <p:cTn id="7" dur="500" fill="hold"/>
                                        <p:tgtEl>
                                          <p:spTgt spid="566276">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66276">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6276"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48319256-44D5-4650-B519-064F772EE5AF}" type="slidenum">
              <a:rPr lang="en-CA"/>
              <a:pPr>
                <a:defRPr/>
              </a:pPr>
              <a:t>29</a:t>
            </a:fld>
            <a:endParaRPr lang="en-CA"/>
          </a:p>
        </p:txBody>
      </p:sp>
      <p:sp>
        <p:nvSpPr>
          <p:cNvPr id="51203" name="Rectangle 2"/>
          <p:cNvSpPr>
            <a:spLocks noChangeArrowheads="1"/>
          </p:cNvSpPr>
          <p:nvPr/>
        </p:nvSpPr>
        <p:spPr bwMode="auto">
          <a:xfrm>
            <a:off x="8534400" y="6477000"/>
            <a:ext cx="381000" cy="228600"/>
          </a:xfrm>
          <a:prstGeom prst="rect">
            <a:avLst/>
          </a:prstGeom>
          <a:noFill/>
          <a:ln w="12700">
            <a:noFill/>
            <a:miter lim="800000"/>
            <a:headEnd/>
            <a:tailEnd/>
          </a:ln>
        </p:spPr>
        <p:txBody>
          <a:bodyPr wrap="none" anchor="ctr"/>
          <a:lstStyle/>
          <a:p>
            <a:endParaRPr lang="en-US"/>
          </a:p>
        </p:txBody>
      </p:sp>
      <p:sp>
        <p:nvSpPr>
          <p:cNvPr id="51204" name="Rectangle 3"/>
          <p:cNvSpPr>
            <a:spLocks noGrp="1" noChangeArrowheads="1"/>
          </p:cNvSpPr>
          <p:nvPr>
            <p:ph type="title"/>
          </p:nvPr>
        </p:nvSpPr>
        <p:spPr>
          <a:noFill/>
        </p:spPr>
        <p:txBody>
          <a:bodyPr lIns="90487" tIns="44450" rIns="90487" bIns="44450"/>
          <a:lstStyle/>
          <a:p>
            <a:pPr algn="ctr" eaLnBrk="1" hangingPunct="1"/>
            <a:r>
              <a:rPr lang="en-US" sz="3600"/>
              <a:t>2.1.2 – More Derivatives</a:t>
            </a:r>
            <a:endParaRPr lang="en-US" sz="4400"/>
          </a:p>
        </p:txBody>
      </p:sp>
      <p:sp>
        <p:nvSpPr>
          <p:cNvPr id="571396" name="Rectangle 4"/>
          <p:cNvSpPr>
            <a:spLocks noGrp="1" noChangeArrowheads="1"/>
          </p:cNvSpPr>
          <p:nvPr>
            <p:ph type="body" idx="1"/>
          </p:nvPr>
        </p:nvSpPr>
        <p:spPr>
          <a:xfrm>
            <a:off x="228600" y="1066800"/>
            <a:ext cx="8915400" cy="5105400"/>
          </a:xfrm>
          <a:noFill/>
        </p:spPr>
        <p:txBody>
          <a:bodyPr lIns="90487" tIns="44450" rIns="90487" bIns="44450"/>
          <a:lstStyle/>
          <a:p>
            <a:pPr marL="609600" indent="-609600" eaLnBrk="1" hangingPunct="1">
              <a:buFontTx/>
              <a:buNone/>
            </a:pPr>
            <a:r>
              <a:rPr lang="en-US" sz="3600" u="sng"/>
              <a:t>3b) Trig. Functions – Chain Rule</a:t>
            </a:r>
          </a:p>
          <a:p>
            <a:pPr marL="609600" indent="-609600" eaLnBrk="1" hangingPunct="1">
              <a:buFontTx/>
              <a:buNone/>
            </a:pPr>
            <a:r>
              <a:rPr lang="en-US" sz="3600"/>
              <a:t>If y = sin</a:t>
            </a:r>
            <a:r>
              <a:rPr lang="en-US" sz="3600" baseline="30000"/>
              <a:t>2</a:t>
            </a:r>
            <a:r>
              <a:rPr lang="en-US" sz="3600"/>
              <a:t> (3x+2),</a:t>
            </a:r>
          </a:p>
          <a:p>
            <a:pPr marL="609600" indent="-609600" eaLnBrk="1" hangingPunct="1">
              <a:buFontTx/>
              <a:buNone/>
            </a:pPr>
            <a:r>
              <a:rPr lang="en-US" sz="3600"/>
              <a:t>   y’= 2sin(3x+2)cos(3x+2)3</a:t>
            </a:r>
          </a:p>
          <a:p>
            <a:pPr marL="609600" indent="-609600" eaLnBrk="1" hangingPunct="1">
              <a:buFontTx/>
              <a:buNone/>
            </a:pPr>
            <a:endParaRPr lang="en-US" sz="3600"/>
          </a:p>
          <a:p>
            <a:pPr marL="609600" indent="-609600" eaLnBrk="1" hangingPunct="1">
              <a:buFontTx/>
              <a:buNone/>
            </a:pPr>
            <a:r>
              <a:rPr lang="en-US" sz="3600" u="sng"/>
              <a:t>Exercises:</a:t>
            </a:r>
          </a:p>
          <a:p>
            <a:pPr marL="609600" indent="-609600" eaLnBrk="1" hangingPunct="1">
              <a:buFontTx/>
              <a:buNone/>
            </a:pPr>
            <a:endParaRPr lang="en-US" sz="2000"/>
          </a:p>
          <a:p>
            <a:pPr marL="609600" indent="-609600" eaLnBrk="1" hangingPunct="1">
              <a:buFontTx/>
              <a:buNone/>
            </a:pPr>
            <a:r>
              <a:rPr lang="en-US" sz="3600"/>
              <a:t>y=ln(2sin(x) -2cos</a:t>
            </a:r>
            <a:r>
              <a:rPr lang="en-US" sz="3600" baseline="30000"/>
              <a:t>2</a:t>
            </a:r>
            <a:r>
              <a:rPr lang="en-US" sz="3600"/>
              <a:t>(x-1/x))</a:t>
            </a:r>
          </a:p>
          <a:p>
            <a:pPr marL="609600" indent="-609600" eaLnBrk="1" hangingPunct="1">
              <a:buFontTx/>
              <a:buNone/>
            </a:pPr>
            <a:r>
              <a:rPr lang="en-US" sz="3600"/>
              <a:t>y=sin</a:t>
            </a:r>
            <a:r>
              <a:rPr lang="en-US" sz="3600" baseline="30000"/>
              <a:t>3</a:t>
            </a:r>
            <a:r>
              <a:rPr lang="en-US" sz="3600"/>
              <a:t>(3x+2)ln(4x-7/x</a:t>
            </a:r>
            <a:r>
              <a:rPr lang="en-US" sz="3600" baseline="30000"/>
              <a:t>3</a:t>
            </a:r>
            <a:r>
              <a:rPr lang="en-US" sz="3600"/>
              <a:t>)</a:t>
            </a:r>
            <a:r>
              <a:rPr lang="en-US" sz="3600" baseline="30000"/>
              <a:t>5</a:t>
            </a:r>
          </a:p>
          <a:p>
            <a:pPr marL="609600" indent="-609600" eaLnBrk="1" hangingPunct="1">
              <a:buFontTx/>
              <a:buNone/>
            </a:pPr>
            <a:r>
              <a:rPr lang="en-US" sz="3600"/>
              <a:t>y=ln([3x+4]sin(x)) / cos(12xln(x))</a:t>
            </a:r>
          </a:p>
          <a:p>
            <a:pPr marL="609600" indent="-609600" eaLnBrk="1" hangingPunct="1">
              <a:buFontTx/>
              <a:buNone/>
            </a:pPr>
            <a:endParaRPr lang="en-US" sz="3600"/>
          </a:p>
          <a:p>
            <a:pPr marL="609600" indent="-609600" eaLnBrk="1" hangingPunct="1">
              <a:buFontTx/>
              <a:buNone/>
            </a:pPr>
            <a:endParaRPr lang="en-US" sz="3600"/>
          </a:p>
        </p:txBody>
      </p:sp>
    </p:spTree>
  </p:cSld>
  <p:clrMapOvr>
    <a:masterClrMapping/>
  </p:clrMapOvr>
  <p:transition spd="med">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71396">
                                            <p:txEl>
                                              <p:pRg st="0" end="0"/>
                                            </p:txEl>
                                          </p:spTgt>
                                        </p:tgtEl>
                                        <p:attrNameLst>
                                          <p:attrName>style.visibility</p:attrName>
                                        </p:attrNameLst>
                                      </p:cBhvr>
                                      <p:to>
                                        <p:strVal val="visible"/>
                                      </p:to>
                                    </p:set>
                                    <p:anim calcmode="lin" valueType="num">
                                      <p:cBhvr additive="base">
                                        <p:cTn id="7" dur="500" fill="hold"/>
                                        <p:tgtEl>
                                          <p:spTgt spid="571396">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71396">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71396">
                                            <p:txEl>
                                              <p:pRg st="1" end="1"/>
                                            </p:txEl>
                                          </p:spTgt>
                                        </p:tgtEl>
                                        <p:attrNameLst>
                                          <p:attrName>style.visibility</p:attrName>
                                        </p:attrNameLst>
                                      </p:cBhvr>
                                      <p:to>
                                        <p:strVal val="visible"/>
                                      </p:to>
                                    </p:set>
                                    <p:anim calcmode="lin" valueType="num">
                                      <p:cBhvr additive="base">
                                        <p:cTn id="13" dur="500" fill="hold"/>
                                        <p:tgtEl>
                                          <p:spTgt spid="571396">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71396">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571396">
                                            <p:txEl>
                                              <p:pRg st="2" end="2"/>
                                            </p:txEl>
                                          </p:spTgt>
                                        </p:tgtEl>
                                        <p:attrNameLst>
                                          <p:attrName>style.visibility</p:attrName>
                                        </p:attrNameLst>
                                      </p:cBhvr>
                                      <p:to>
                                        <p:strVal val="visible"/>
                                      </p:to>
                                    </p:set>
                                    <p:anim calcmode="lin" valueType="num">
                                      <p:cBhvr additive="base">
                                        <p:cTn id="19" dur="500" fill="hold"/>
                                        <p:tgtEl>
                                          <p:spTgt spid="571396">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71396">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571396">
                                            <p:txEl>
                                              <p:pRg st="4" end="4"/>
                                            </p:txEl>
                                          </p:spTgt>
                                        </p:tgtEl>
                                        <p:attrNameLst>
                                          <p:attrName>style.visibility</p:attrName>
                                        </p:attrNameLst>
                                      </p:cBhvr>
                                      <p:to>
                                        <p:strVal val="visible"/>
                                      </p:to>
                                    </p:set>
                                    <p:anim calcmode="lin" valueType="num">
                                      <p:cBhvr additive="base">
                                        <p:cTn id="25" dur="500" fill="hold"/>
                                        <p:tgtEl>
                                          <p:spTgt spid="571396">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571396">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571396">
                                            <p:txEl>
                                              <p:pRg st="6" end="6"/>
                                            </p:txEl>
                                          </p:spTgt>
                                        </p:tgtEl>
                                        <p:attrNameLst>
                                          <p:attrName>style.visibility</p:attrName>
                                        </p:attrNameLst>
                                      </p:cBhvr>
                                      <p:to>
                                        <p:strVal val="visible"/>
                                      </p:to>
                                    </p:set>
                                    <p:anim calcmode="lin" valueType="num">
                                      <p:cBhvr additive="base">
                                        <p:cTn id="31" dur="500" fill="hold"/>
                                        <p:tgtEl>
                                          <p:spTgt spid="571396">
                                            <p:txEl>
                                              <p:pRg st="6" end="6"/>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571396">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571396">
                                            <p:txEl>
                                              <p:pRg st="7" end="7"/>
                                            </p:txEl>
                                          </p:spTgt>
                                        </p:tgtEl>
                                        <p:attrNameLst>
                                          <p:attrName>style.visibility</p:attrName>
                                        </p:attrNameLst>
                                      </p:cBhvr>
                                      <p:to>
                                        <p:strVal val="visible"/>
                                      </p:to>
                                    </p:set>
                                    <p:anim calcmode="lin" valueType="num">
                                      <p:cBhvr additive="base">
                                        <p:cTn id="37" dur="500" fill="hold"/>
                                        <p:tgtEl>
                                          <p:spTgt spid="571396">
                                            <p:txEl>
                                              <p:pRg st="7" end="7"/>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571396">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571396">
                                            <p:txEl>
                                              <p:pRg st="8" end="8"/>
                                            </p:txEl>
                                          </p:spTgt>
                                        </p:tgtEl>
                                        <p:attrNameLst>
                                          <p:attrName>style.visibility</p:attrName>
                                        </p:attrNameLst>
                                      </p:cBhvr>
                                      <p:to>
                                        <p:strVal val="visible"/>
                                      </p:to>
                                    </p:set>
                                    <p:anim calcmode="lin" valueType="num">
                                      <p:cBhvr additive="base">
                                        <p:cTn id="43" dur="500" fill="hold"/>
                                        <p:tgtEl>
                                          <p:spTgt spid="571396">
                                            <p:txEl>
                                              <p:pRg st="8" end="8"/>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571396">
                                            <p:txEl>
                                              <p:pRg st="8" end="8"/>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1396"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6"/>
          <p:cNvSpPr>
            <a:spLocks noGrp="1"/>
          </p:cNvSpPr>
          <p:nvPr>
            <p:ph type="sldNum" sz="quarter" idx="12"/>
          </p:nvPr>
        </p:nvSpPr>
        <p:spPr/>
        <p:txBody>
          <a:bodyPr/>
          <a:lstStyle/>
          <a:p>
            <a:pPr>
              <a:defRPr/>
            </a:pPr>
            <a:fld id="{6E04545F-03F8-48A9-A212-07851D41EA43}" type="slidenum">
              <a:rPr lang="en-CA"/>
              <a:pPr>
                <a:defRPr/>
              </a:pPr>
              <a:t>3</a:t>
            </a:fld>
            <a:endParaRPr lang="en-CA"/>
          </a:p>
        </p:txBody>
      </p:sp>
      <p:sp>
        <p:nvSpPr>
          <p:cNvPr id="29699" name="Rectangle 2"/>
          <p:cNvSpPr>
            <a:spLocks noChangeArrowheads="1"/>
          </p:cNvSpPr>
          <p:nvPr/>
        </p:nvSpPr>
        <p:spPr bwMode="auto">
          <a:xfrm>
            <a:off x="8534400" y="6477000"/>
            <a:ext cx="381000" cy="228600"/>
          </a:xfrm>
          <a:prstGeom prst="rect">
            <a:avLst/>
          </a:prstGeom>
          <a:noFill/>
          <a:ln w="12700">
            <a:noFill/>
            <a:miter lim="800000"/>
            <a:headEnd/>
            <a:tailEnd/>
          </a:ln>
        </p:spPr>
        <p:txBody>
          <a:bodyPr wrap="none" anchor="ctr"/>
          <a:lstStyle/>
          <a:p>
            <a:endParaRPr lang="en-US"/>
          </a:p>
        </p:txBody>
      </p:sp>
      <p:sp>
        <p:nvSpPr>
          <p:cNvPr id="29700" name="Rectangle 3"/>
          <p:cNvSpPr>
            <a:spLocks noGrp="1" noChangeArrowheads="1"/>
          </p:cNvSpPr>
          <p:nvPr>
            <p:ph type="title"/>
          </p:nvPr>
        </p:nvSpPr>
        <p:spPr>
          <a:noFill/>
        </p:spPr>
        <p:txBody>
          <a:bodyPr lIns="90487" tIns="44450" rIns="90487" bIns="44450"/>
          <a:lstStyle/>
          <a:p>
            <a:pPr algn="ctr" eaLnBrk="1" hangingPunct="1"/>
            <a:r>
              <a:rPr lang="en-US" sz="3600" dirty="0"/>
              <a:t>2. Economic Applications of Single-Variable Calculus</a:t>
            </a:r>
            <a:endParaRPr lang="en-US" sz="4400" dirty="0"/>
          </a:p>
        </p:txBody>
      </p:sp>
      <p:sp>
        <p:nvSpPr>
          <p:cNvPr id="505860" name="Rectangle 4"/>
          <p:cNvSpPr>
            <a:spLocks noGrp="1" noChangeArrowheads="1"/>
          </p:cNvSpPr>
          <p:nvPr>
            <p:ph type="body" sz="half" idx="1"/>
          </p:nvPr>
        </p:nvSpPr>
        <p:spPr>
          <a:xfrm>
            <a:off x="228600" y="1219200"/>
            <a:ext cx="8458200" cy="5181600"/>
          </a:xfrm>
          <a:noFill/>
        </p:spPr>
        <p:txBody>
          <a:bodyPr lIns="90487" tIns="44450" rIns="90487" bIns="44450"/>
          <a:lstStyle/>
          <a:p>
            <a:pPr marL="609600" indent="-609600" eaLnBrk="1" hangingPunct="1">
              <a:buFontTx/>
              <a:buNone/>
            </a:pPr>
            <a:r>
              <a:rPr lang="en-US" sz="3600" dirty="0"/>
              <a:t>In economics, derivatives are used in various ways:</a:t>
            </a:r>
          </a:p>
          <a:p>
            <a:pPr marL="609600" indent="-609600" eaLnBrk="1" hangingPunct="1">
              <a:buFont typeface="Wingdings" pitchFamily="2" charset="2"/>
              <a:buChar char="Ø"/>
            </a:pPr>
            <a:r>
              <a:rPr lang="en-US" sz="3600" dirty="0"/>
              <a:t>Marginal amounts (slope)</a:t>
            </a:r>
          </a:p>
          <a:p>
            <a:pPr marL="609600" indent="-609600" eaLnBrk="1" hangingPunct="1">
              <a:buFont typeface="Wingdings" pitchFamily="2" charset="2"/>
              <a:buChar char="Ø"/>
            </a:pPr>
            <a:r>
              <a:rPr lang="en-US" sz="3600" dirty="0"/>
              <a:t>Maximization</a:t>
            </a:r>
          </a:p>
          <a:p>
            <a:pPr marL="609600" indent="-609600" eaLnBrk="1" hangingPunct="1">
              <a:buFont typeface="Wingdings" pitchFamily="2" charset="2"/>
              <a:buChar char="Ø"/>
            </a:pPr>
            <a:r>
              <a:rPr lang="en-US" sz="3600" dirty="0"/>
              <a:t>Minimization</a:t>
            </a:r>
          </a:p>
          <a:p>
            <a:pPr marL="609600" indent="-609600" eaLnBrk="1" hangingPunct="1">
              <a:buFont typeface="Wingdings" pitchFamily="2" charset="2"/>
              <a:buChar char="Ø"/>
            </a:pPr>
            <a:r>
              <a:rPr lang="en-US" sz="3600" dirty="0"/>
              <a:t>Graphing</a:t>
            </a:r>
          </a:p>
          <a:p>
            <a:pPr marL="609600" indent="-609600" eaLnBrk="1" hangingPunct="1">
              <a:buFont typeface="Wingdings" pitchFamily="2" charset="2"/>
              <a:buChar char="Ø"/>
            </a:pPr>
            <a:r>
              <a:rPr lang="en-US" sz="3600" dirty="0"/>
              <a:t>Elasticity and Growth</a:t>
            </a:r>
          </a:p>
          <a:p>
            <a:pPr marL="609600" indent="-609600" eaLnBrk="1" hangingPunct="1">
              <a:buFont typeface="Wingdings" pitchFamily="2" charset="2"/>
              <a:buChar char="Ø"/>
            </a:pPr>
            <a:endParaRPr lang="en-US" sz="3600" dirty="0"/>
          </a:p>
          <a:p>
            <a:pPr marL="609600" indent="-609600" eaLnBrk="1" hangingPunct="1">
              <a:buFontTx/>
              <a:buNone/>
            </a:pPr>
            <a:endParaRPr lang="en-US" sz="3600" dirty="0"/>
          </a:p>
          <a:p>
            <a:pPr marL="609600" indent="-609600" eaLnBrk="1" hangingPunct="1">
              <a:buFontTx/>
              <a:buNone/>
            </a:pPr>
            <a:endParaRPr lang="en-US" dirty="0"/>
          </a:p>
        </p:txBody>
      </p:sp>
    </p:spTree>
  </p:cSld>
  <p:clrMapOvr>
    <a:masterClrMapping/>
  </p:clrMapOvr>
  <p:transition spd="med">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05860">
                                            <p:txEl>
                                              <p:pRg st="0" end="0"/>
                                            </p:txEl>
                                          </p:spTgt>
                                        </p:tgtEl>
                                        <p:attrNameLst>
                                          <p:attrName>style.visibility</p:attrName>
                                        </p:attrNameLst>
                                      </p:cBhvr>
                                      <p:to>
                                        <p:strVal val="visible"/>
                                      </p:to>
                                    </p:set>
                                    <p:anim calcmode="lin" valueType="num">
                                      <p:cBhvr additive="base">
                                        <p:cTn id="7" dur="500" fill="hold"/>
                                        <p:tgtEl>
                                          <p:spTgt spid="505860">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05860">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05860">
                                            <p:txEl>
                                              <p:pRg st="1" end="1"/>
                                            </p:txEl>
                                          </p:spTgt>
                                        </p:tgtEl>
                                        <p:attrNameLst>
                                          <p:attrName>style.visibility</p:attrName>
                                        </p:attrNameLst>
                                      </p:cBhvr>
                                      <p:to>
                                        <p:strVal val="visible"/>
                                      </p:to>
                                    </p:set>
                                    <p:anim calcmode="lin" valueType="num">
                                      <p:cBhvr additive="base">
                                        <p:cTn id="13" dur="500" fill="hold"/>
                                        <p:tgtEl>
                                          <p:spTgt spid="505860">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05860">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505860">
                                            <p:txEl>
                                              <p:pRg st="2" end="2"/>
                                            </p:txEl>
                                          </p:spTgt>
                                        </p:tgtEl>
                                        <p:attrNameLst>
                                          <p:attrName>style.visibility</p:attrName>
                                        </p:attrNameLst>
                                      </p:cBhvr>
                                      <p:to>
                                        <p:strVal val="visible"/>
                                      </p:to>
                                    </p:set>
                                    <p:anim calcmode="lin" valueType="num">
                                      <p:cBhvr additive="base">
                                        <p:cTn id="19" dur="500" fill="hold"/>
                                        <p:tgtEl>
                                          <p:spTgt spid="505860">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05860">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505860">
                                            <p:txEl>
                                              <p:pRg st="3" end="3"/>
                                            </p:txEl>
                                          </p:spTgt>
                                        </p:tgtEl>
                                        <p:attrNameLst>
                                          <p:attrName>style.visibility</p:attrName>
                                        </p:attrNameLst>
                                      </p:cBhvr>
                                      <p:to>
                                        <p:strVal val="visible"/>
                                      </p:to>
                                    </p:set>
                                    <p:anim calcmode="lin" valueType="num">
                                      <p:cBhvr additive="base">
                                        <p:cTn id="25" dur="500" fill="hold"/>
                                        <p:tgtEl>
                                          <p:spTgt spid="505860">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505860">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505860">
                                            <p:txEl>
                                              <p:pRg st="4" end="4"/>
                                            </p:txEl>
                                          </p:spTgt>
                                        </p:tgtEl>
                                        <p:attrNameLst>
                                          <p:attrName>style.visibility</p:attrName>
                                        </p:attrNameLst>
                                      </p:cBhvr>
                                      <p:to>
                                        <p:strVal val="visible"/>
                                      </p:to>
                                    </p:set>
                                    <p:anim calcmode="lin" valueType="num">
                                      <p:cBhvr additive="base">
                                        <p:cTn id="31" dur="500" fill="hold"/>
                                        <p:tgtEl>
                                          <p:spTgt spid="505860">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505860">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505860">
                                            <p:txEl>
                                              <p:pRg st="5" end="5"/>
                                            </p:txEl>
                                          </p:spTgt>
                                        </p:tgtEl>
                                        <p:attrNameLst>
                                          <p:attrName>style.visibility</p:attrName>
                                        </p:attrNameLst>
                                      </p:cBhvr>
                                      <p:to>
                                        <p:strVal val="visible"/>
                                      </p:to>
                                    </p:set>
                                    <p:anim calcmode="lin" valueType="num">
                                      <p:cBhvr additive="base">
                                        <p:cTn id="37" dur="500" fill="hold"/>
                                        <p:tgtEl>
                                          <p:spTgt spid="505860">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505860">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5860"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5505A37D-4210-4905-ACA5-BC1F268D8FCB}" type="slidenum">
              <a:rPr lang="en-CA"/>
              <a:pPr>
                <a:defRPr/>
              </a:pPr>
              <a:t>30</a:t>
            </a:fld>
            <a:endParaRPr lang="en-CA"/>
          </a:p>
        </p:txBody>
      </p:sp>
      <p:sp>
        <p:nvSpPr>
          <p:cNvPr id="52227" name="Rectangle 2"/>
          <p:cNvSpPr>
            <a:spLocks noChangeArrowheads="1"/>
          </p:cNvSpPr>
          <p:nvPr/>
        </p:nvSpPr>
        <p:spPr bwMode="auto">
          <a:xfrm>
            <a:off x="8534400" y="6477000"/>
            <a:ext cx="381000" cy="228600"/>
          </a:xfrm>
          <a:prstGeom prst="rect">
            <a:avLst/>
          </a:prstGeom>
          <a:noFill/>
          <a:ln w="12700">
            <a:noFill/>
            <a:miter lim="800000"/>
            <a:headEnd/>
            <a:tailEnd/>
          </a:ln>
        </p:spPr>
        <p:txBody>
          <a:bodyPr wrap="none" anchor="ctr"/>
          <a:lstStyle/>
          <a:p>
            <a:endParaRPr lang="en-US"/>
          </a:p>
        </p:txBody>
      </p:sp>
      <p:sp>
        <p:nvSpPr>
          <p:cNvPr id="52228" name="Rectangle 3"/>
          <p:cNvSpPr>
            <a:spLocks noGrp="1" noChangeArrowheads="1"/>
          </p:cNvSpPr>
          <p:nvPr>
            <p:ph type="title"/>
          </p:nvPr>
        </p:nvSpPr>
        <p:spPr>
          <a:noFill/>
        </p:spPr>
        <p:txBody>
          <a:bodyPr lIns="90487" tIns="44450" rIns="90487" bIns="44450"/>
          <a:lstStyle/>
          <a:p>
            <a:pPr algn="ctr" eaLnBrk="1" hangingPunct="1"/>
            <a:r>
              <a:rPr lang="en-US" sz="3600"/>
              <a:t>2.1.2 – More Derivatives</a:t>
            </a:r>
            <a:endParaRPr lang="en-US" sz="4400"/>
          </a:p>
        </p:txBody>
      </p:sp>
      <p:sp>
        <p:nvSpPr>
          <p:cNvPr id="573444" name="Rectangle 4"/>
          <p:cNvSpPr>
            <a:spLocks noGrp="1" noChangeArrowheads="1"/>
          </p:cNvSpPr>
          <p:nvPr>
            <p:ph type="body" idx="1"/>
          </p:nvPr>
        </p:nvSpPr>
        <p:spPr>
          <a:xfrm>
            <a:off x="228600" y="1066800"/>
            <a:ext cx="8915400" cy="5105400"/>
          </a:xfrm>
          <a:noFill/>
        </p:spPr>
        <p:txBody>
          <a:bodyPr lIns="90487" tIns="44450" rIns="90487" bIns="44450"/>
          <a:lstStyle/>
          <a:p>
            <a:pPr marL="609600" indent="-609600" eaLnBrk="1" hangingPunct="1">
              <a:buFontTx/>
              <a:buNone/>
            </a:pPr>
            <a:r>
              <a:rPr lang="en-US" sz="3600" u="sng"/>
              <a:t>4) Exponents</a:t>
            </a:r>
          </a:p>
          <a:p>
            <a:pPr marL="609600" indent="-609600" eaLnBrk="1" hangingPunct="1">
              <a:buFontTx/>
              <a:buNone/>
            </a:pPr>
            <a:r>
              <a:rPr lang="en-US" sz="3600"/>
              <a:t>If y = b</a:t>
            </a:r>
            <a:r>
              <a:rPr lang="en-US" sz="3600" baseline="30000"/>
              <a:t>x</a:t>
            </a:r>
          </a:p>
          <a:p>
            <a:pPr marL="609600" indent="-609600" eaLnBrk="1" hangingPunct="1">
              <a:buFontTx/>
              <a:buNone/>
            </a:pPr>
            <a:r>
              <a:rPr lang="en-US" sz="3600"/>
              <a:t>y’ = b</a:t>
            </a:r>
            <a:r>
              <a:rPr lang="en-US" sz="3600" baseline="30000"/>
              <a:t>x</a:t>
            </a:r>
            <a:r>
              <a:rPr lang="en-US" sz="3600"/>
              <a:t>ln(b)</a:t>
            </a:r>
          </a:p>
          <a:p>
            <a:pPr marL="609600" indent="-609600" eaLnBrk="1" hangingPunct="1">
              <a:buFontTx/>
              <a:buNone/>
            </a:pPr>
            <a:endParaRPr lang="en-US" sz="3600"/>
          </a:p>
          <a:p>
            <a:pPr marL="609600" indent="-609600" eaLnBrk="1" hangingPunct="1">
              <a:buFontTx/>
              <a:buNone/>
            </a:pPr>
            <a:r>
              <a:rPr lang="en-US" sz="3600"/>
              <a:t>Therefore</a:t>
            </a:r>
          </a:p>
          <a:p>
            <a:pPr marL="609600" indent="-609600" eaLnBrk="1" hangingPunct="1">
              <a:buFontTx/>
              <a:buNone/>
            </a:pPr>
            <a:r>
              <a:rPr lang="en-US" sz="3600"/>
              <a:t>If y = e</a:t>
            </a:r>
            <a:r>
              <a:rPr lang="en-US" sz="3600" baseline="30000"/>
              <a:t>x</a:t>
            </a:r>
          </a:p>
          <a:p>
            <a:pPr marL="609600" indent="-609600" eaLnBrk="1" hangingPunct="1">
              <a:buFontTx/>
              <a:buNone/>
            </a:pPr>
            <a:r>
              <a:rPr lang="en-US" sz="3600"/>
              <a:t>y’ = e</a:t>
            </a:r>
            <a:r>
              <a:rPr lang="en-US" sz="3600" baseline="30000"/>
              <a:t>x</a:t>
            </a:r>
            <a:endParaRPr lang="en-US" sz="3600"/>
          </a:p>
          <a:p>
            <a:pPr marL="609600" indent="-609600" eaLnBrk="1" hangingPunct="1">
              <a:buFontTx/>
              <a:buNone/>
            </a:pPr>
            <a:endParaRPr lang="en-US" sz="3600"/>
          </a:p>
          <a:p>
            <a:pPr marL="609600" indent="-609600" eaLnBrk="1" hangingPunct="1">
              <a:buFontTx/>
              <a:buNone/>
            </a:pPr>
            <a:endParaRPr lang="en-US" sz="3600"/>
          </a:p>
        </p:txBody>
      </p:sp>
    </p:spTree>
  </p:cSld>
  <p:clrMapOvr>
    <a:masterClrMapping/>
  </p:clrMapOvr>
  <p:transition spd="med">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73444">
                                            <p:txEl>
                                              <p:pRg st="0" end="0"/>
                                            </p:txEl>
                                          </p:spTgt>
                                        </p:tgtEl>
                                        <p:attrNameLst>
                                          <p:attrName>style.visibility</p:attrName>
                                        </p:attrNameLst>
                                      </p:cBhvr>
                                      <p:to>
                                        <p:strVal val="visible"/>
                                      </p:to>
                                    </p:set>
                                    <p:anim calcmode="lin" valueType="num">
                                      <p:cBhvr additive="base">
                                        <p:cTn id="7" dur="500" fill="hold"/>
                                        <p:tgtEl>
                                          <p:spTgt spid="573444">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7344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73444">
                                            <p:txEl>
                                              <p:pRg st="1" end="1"/>
                                            </p:txEl>
                                          </p:spTgt>
                                        </p:tgtEl>
                                        <p:attrNameLst>
                                          <p:attrName>style.visibility</p:attrName>
                                        </p:attrNameLst>
                                      </p:cBhvr>
                                      <p:to>
                                        <p:strVal val="visible"/>
                                      </p:to>
                                    </p:set>
                                    <p:anim calcmode="lin" valueType="num">
                                      <p:cBhvr additive="base">
                                        <p:cTn id="13" dur="500" fill="hold"/>
                                        <p:tgtEl>
                                          <p:spTgt spid="573444">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73444">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573444">
                                            <p:txEl>
                                              <p:pRg st="2" end="2"/>
                                            </p:txEl>
                                          </p:spTgt>
                                        </p:tgtEl>
                                        <p:attrNameLst>
                                          <p:attrName>style.visibility</p:attrName>
                                        </p:attrNameLst>
                                      </p:cBhvr>
                                      <p:to>
                                        <p:strVal val="visible"/>
                                      </p:to>
                                    </p:set>
                                    <p:anim calcmode="lin" valueType="num">
                                      <p:cBhvr additive="base">
                                        <p:cTn id="19" dur="500" fill="hold"/>
                                        <p:tgtEl>
                                          <p:spTgt spid="573444">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73444">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573444">
                                            <p:txEl>
                                              <p:pRg st="4" end="4"/>
                                            </p:txEl>
                                          </p:spTgt>
                                        </p:tgtEl>
                                        <p:attrNameLst>
                                          <p:attrName>style.visibility</p:attrName>
                                        </p:attrNameLst>
                                      </p:cBhvr>
                                      <p:to>
                                        <p:strVal val="visible"/>
                                      </p:to>
                                    </p:set>
                                    <p:anim calcmode="lin" valueType="num">
                                      <p:cBhvr additive="base">
                                        <p:cTn id="25" dur="500" fill="hold"/>
                                        <p:tgtEl>
                                          <p:spTgt spid="573444">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573444">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573444">
                                            <p:txEl>
                                              <p:pRg st="5" end="5"/>
                                            </p:txEl>
                                          </p:spTgt>
                                        </p:tgtEl>
                                        <p:attrNameLst>
                                          <p:attrName>style.visibility</p:attrName>
                                        </p:attrNameLst>
                                      </p:cBhvr>
                                      <p:to>
                                        <p:strVal val="visible"/>
                                      </p:to>
                                    </p:set>
                                    <p:anim calcmode="lin" valueType="num">
                                      <p:cBhvr additive="base">
                                        <p:cTn id="31" dur="500" fill="hold"/>
                                        <p:tgtEl>
                                          <p:spTgt spid="573444">
                                            <p:txEl>
                                              <p:pRg st="5" end="5"/>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573444">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573444">
                                            <p:txEl>
                                              <p:pRg st="6" end="6"/>
                                            </p:txEl>
                                          </p:spTgt>
                                        </p:tgtEl>
                                        <p:attrNameLst>
                                          <p:attrName>style.visibility</p:attrName>
                                        </p:attrNameLst>
                                      </p:cBhvr>
                                      <p:to>
                                        <p:strVal val="visible"/>
                                      </p:to>
                                    </p:set>
                                    <p:anim calcmode="lin" valueType="num">
                                      <p:cBhvr additive="base">
                                        <p:cTn id="37" dur="500" fill="hold"/>
                                        <p:tgtEl>
                                          <p:spTgt spid="573444">
                                            <p:txEl>
                                              <p:pRg st="6" end="6"/>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573444">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444"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DDF43B14-2BBE-48FF-93CB-0BD6EB185304}" type="slidenum">
              <a:rPr lang="en-CA"/>
              <a:pPr>
                <a:defRPr/>
              </a:pPr>
              <a:t>31</a:t>
            </a:fld>
            <a:endParaRPr lang="en-CA"/>
          </a:p>
        </p:txBody>
      </p:sp>
      <p:sp>
        <p:nvSpPr>
          <p:cNvPr id="53251" name="Rectangle 2"/>
          <p:cNvSpPr>
            <a:spLocks noChangeArrowheads="1"/>
          </p:cNvSpPr>
          <p:nvPr/>
        </p:nvSpPr>
        <p:spPr bwMode="auto">
          <a:xfrm>
            <a:off x="8534400" y="6477000"/>
            <a:ext cx="381000" cy="228600"/>
          </a:xfrm>
          <a:prstGeom prst="rect">
            <a:avLst/>
          </a:prstGeom>
          <a:noFill/>
          <a:ln w="12700">
            <a:noFill/>
            <a:miter lim="800000"/>
            <a:headEnd/>
            <a:tailEnd/>
          </a:ln>
        </p:spPr>
        <p:txBody>
          <a:bodyPr wrap="none" anchor="ctr"/>
          <a:lstStyle/>
          <a:p>
            <a:endParaRPr lang="en-US"/>
          </a:p>
        </p:txBody>
      </p:sp>
      <p:sp>
        <p:nvSpPr>
          <p:cNvPr id="53252" name="Rectangle 3"/>
          <p:cNvSpPr>
            <a:spLocks noGrp="1" noChangeArrowheads="1"/>
          </p:cNvSpPr>
          <p:nvPr>
            <p:ph type="title"/>
          </p:nvPr>
        </p:nvSpPr>
        <p:spPr>
          <a:noFill/>
        </p:spPr>
        <p:txBody>
          <a:bodyPr lIns="90487" tIns="44450" rIns="90487" bIns="44450"/>
          <a:lstStyle/>
          <a:p>
            <a:pPr algn="ctr" eaLnBrk="1" hangingPunct="1"/>
            <a:r>
              <a:rPr lang="en-US" sz="3600"/>
              <a:t>2.1.2 – More Derivatives</a:t>
            </a:r>
            <a:endParaRPr lang="en-US" sz="4400"/>
          </a:p>
        </p:txBody>
      </p:sp>
      <p:sp>
        <p:nvSpPr>
          <p:cNvPr id="602116" name="Rectangle 4"/>
          <p:cNvSpPr>
            <a:spLocks noGrp="1" noChangeArrowheads="1"/>
          </p:cNvSpPr>
          <p:nvPr>
            <p:ph type="body" idx="1"/>
          </p:nvPr>
        </p:nvSpPr>
        <p:spPr>
          <a:xfrm>
            <a:off x="228600" y="1066800"/>
            <a:ext cx="8915400" cy="5105400"/>
          </a:xfrm>
          <a:noFill/>
        </p:spPr>
        <p:txBody>
          <a:bodyPr lIns="90487" tIns="44450" rIns="90487" bIns="44450"/>
          <a:lstStyle/>
          <a:p>
            <a:pPr marL="609600" indent="-609600" eaLnBrk="1" hangingPunct="1">
              <a:buFontTx/>
              <a:buNone/>
            </a:pPr>
            <a:r>
              <a:rPr lang="en-US" sz="3600" u="sng"/>
              <a:t>4b) Exponents and chain rule</a:t>
            </a:r>
          </a:p>
          <a:p>
            <a:pPr marL="609600" indent="-609600" eaLnBrk="1" hangingPunct="1">
              <a:buFontTx/>
              <a:buNone/>
            </a:pPr>
            <a:r>
              <a:rPr lang="en-US" sz="3600"/>
              <a:t>If y = b</a:t>
            </a:r>
            <a:r>
              <a:rPr lang="en-US" sz="3600" baseline="30000"/>
              <a:t>kx</a:t>
            </a:r>
          </a:p>
          <a:p>
            <a:pPr marL="609600" indent="-609600" eaLnBrk="1" hangingPunct="1">
              <a:buFontTx/>
              <a:buNone/>
            </a:pPr>
            <a:r>
              <a:rPr lang="en-US" sz="3600"/>
              <a:t>y’ = b</a:t>
            </a:r>
            <a:r>
              <a:rPr lang="en-US" sz="3600" baseline="30000"/>
              <a:t>kx</a:t>
            </a:r>
            <a:r>
              <a:rPr lang="en-US" sz="3600"/>
              <a:t>ln(b)k</a:t>
            </a:r>
          </a:p>
          <a:p>
            <a:pPr marL="609600" indent="-609600" eaLnBrk="1" hangingPunct="1">
              <a:buFontTx/>
              <a:buNone/>
            </a:pPr>
            <a:endParaRPr lang="en-US" sz="3600"/>
          </a:p>
          <a:p>
            <a:pPr marL="609600" indent="-609600" eaLnBrk="1" hangingPunct="1">
              <a:buFontTx/>
              <a:buNone/>
            </a:pPr>
            <a:r>
              <a:rPr lang="en-US" sz="3600"/>
              <a:t>Or more generally:</a:t>
            </a:r>
          </a:p>
          <a:p>
            <a:pPr marL="609600" indent="-609600" eaLnBrk="1" hangingPunct="1">
              <a:buFontTx/>
              <a:buNone/>
            </a:pPr>
            <a:r>
              <a:rPr lang="en-US" sz="3600"/>
              <a:t>If y = b</a:t>
            </a:r>
            <a:r>
              <a:rPr lang="en-US" sz="3600" baseline="30000"/>
              <a:t>g(x)</a:t>
            </a:r>
          </a:p>
          <a:p>
            <a:pPr marL="609600" indent="-609600" eaLnBrk="1" hangingPunct="1">
              <a:buFontTx/>
              <a:buNone/>
            </a:pPr>
            <a:r>
              <a:rPr lang="en-US" sz="3600"/>
              <a:t>y’ = b</a:t>
            </a:r>
            <a:r>
              <a:rPr lang="en-US" sz="3600" baseline="30000"/>
              <a:t>g(x)</a:t>
            </a:r>
            <a:r>
              <a:rPr lang="en-US" sz="3600"/>
              <a:t>ln(b) X dg(x)/dx</a:t>
            </a:r>
          </a:p>
          <a:p>
            <a:pPr marL="609600" indent="-609600" eaLnBrk="1" hangingPunct="1">
              <a:buFontTx/>
              <a:buNone/>
            </a:pPr>
            <a:endParaRPr lang="en-US" sz="3600"/>
          </a:p>
          <a:p>
            <a:pPr marL="609600" indent="-609600" eaLnBrk="1" hangingPunct="1">
              <a:buFontTx/>
              <a:buNone/>
            </a:pPr>
            <a:endParaRPr lang="en-US" sz="3600"/>
          </a:p>
        </p:txBody>
      </p:sp>
    </p:spTree>
  </p:cSld>
  <p:clrMapOvr>
    <a:masterClrMapping/>
  </p:clrMapOvr>
  <p:transition spd="med">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02116">
                                            <p:txEl>
                                              <p:pRg st="0" end="0"/>
                                            </p:txEl>
                                          </p:spTgt>
                                        </p:tgtEl>
                                        <p:attrNameLst>
                                          <p:attrName>style.visibility</p:attrName>
                                        </p:attrNameLst>
                                      </p:cBhvr>
                                      <p:to>
                                        <p:strVal val="visible"/>
                                      </p:to>
                                    </p:set>
                                    <p:anim calcmode="lin" valueType="num">
                                      <p:cBhvr additive="base">
                                        <p:cTn id="7" dur="500" fill="hold"/>
                                        <p:tgtEl>
                                          <p:spTgt spid="602116">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602116">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602116">
                                            <p:txEl>
                                              <p:pRg st="1" end="1"/>
                                            </p:txEl>
                                          </p:spTgt>
                                        </p:tgtEl>
                                        <p:attrNameLst>
                                          <p:attrName>style.visibility</p:attrName>
                                        </p:attrNameLst>
                                      </p:cBhvr>
                                      <p:to>
                                        <p:strVal val="visible"/>
                                      </p:to>
                                    </p:set>
                                    <p:anim calcmode="lin" valueType="num">
                                      <p:cBhvr additive="base">
                                        <p:cTn id="13" dur="500" fill="hold"/>
                                        <p:tgtEl>
                                          <p:spTgt spid="602116">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602116">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602116">
                                            <p:txEl>
                                              <p:pRg st="2" end="2"/>
                                            </p:txEl>
                                          </p:spTgt>
                                        </p:tgtEl>
                                        <p:attrNameLst>
                                          <p:attrName>style.visibility</p:attrName>
                                        </p:attrNameLst>
                                      </p:cBhvr>
                                      <p:to>
                                        <p:strVal val="visible"/>
                                      </p:to>
                                    </p:set>
                                    <p:anim calcmode="lin" valueType="num">
                                      <p:cBhvr additive="base">
                                        <p:cTn id="19" dur="500" fill="hold"/>
                                        <p:tgtEl>
                                          <p:spTgt spid="602116">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602116">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602116">
                                            <p:txEl>
                                              <p:pRg st="4" end="4"/>
                                            </p:txEl>
                                          </p:spTgt>
                                        </p:tgtEl>
                                        <p:attrNameLst>
                                          <p:attrName>style.visibility</p:attrName>
                                        </p:attrNameLst>
                                      </p:cBhvr>
                                      <p:to>
                                        <p:strVal val="visible"/>
                                      </p:to>
                                    </p:set>
                                    <p:anim calcmode="lin" valueType="num">
                                      <p:cBhvr additive="base">
                                        <p:cTn id="25" dur="500" fill="hold"/>
                                        <p:tgtEl>
                                          <p:spTgt spid="602116">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602116">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602116">
                                            <p:txEl>
                                              <p:pRg st="5" end="5"/>
                                            </p:txEl>
                                          </p:spTgt>
                                        </p:tgtEl>
                                        <p:attrNameLst>
                                          <p:attrName>style.visibility</p:attrName>
                                        </p:attrNameLst>
                                      </p:cBhvr>
                                      <p:to>
                                        <p:strVal val="visible"/>
                                      </p:to>
                                    </p:set>
                                    <p:anim calcmode="lin" valueType="num">
                                      <p:cBhvr additive="base">
                                        <p:cTn id="31" dur="500" fill="hold"/>
                                        <p:tgtEl>
                                          <p:spTgt spid="602116">
                                            <p:txEl>
                                              <p:pRg st="5" end="5"/>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602116">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602116">
                                            <p:txEl>
                                              <p:pRg st="6" end="6"/>
                                            </p:txEl>
                                          </p:spTgt>
                                        </p:tgtEl>
                                        <p:attrNameLst>
                                          <p:attrName>style.visibility</p:attrName>
                                        </p:attrNameLst>
                                      </p:cBhvr>
                                      <p:to>
                                        <p:strVal val="visible"/>
                                      </p:to>
                                    </p:set>
                                    <p:anim calcmode="lin" valueType="num">
                                      <p:cBhvr additive="base">
                                        <p:cTn id="37" dur="500" fill="hold"/>
                                        <p:tgtEl>
                                          <p:spTgt spid="602116">
                                            <p:txEl>
                                              <p:pRg st="6" end="6"/>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602116">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2116"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F5A183A9-7998-486F-B55F-04CA69498E72}" type="slidenum">
              <a:rPr lang="en-CA"/>
              <a:pPr>
                <a:defRPr/>
              </a:pPr>
              <a:t>32</a:t>
            </a:fld>
            <a:endParaRPr lang="en-CA"/>
          </a:p>
        </p:txBody>
      </p:sp>
      <p:sp>
        <p:nvSpPr>
          <p:cNvPr id="54275" name="Rectangle 2"/>
          <p:cNvSpPr>
            <a:spLocks noChangeArrowheads="1"/>
          </p:cNvSpPr>
          <p:nvPr/>
        </p:nvSpPr>
        <p:spPr bwMode="auto">
          <a:xfrm>
            <a:off x="8534400" y="6477000"/>
            <a:ext cx="381000" cy="228600"/>
          </a:xfrm>
          <a:prstGeom prst="rect">
            <a:avLst/>
          </a:prstGeom>
          <a:noFill/>
          <a:ln w="12700">
            <a:noFill/>
            <a:miter lim="800000"/>
            <a:headEnd/>
            <a:tailEnd/>
          </a:ln>
        </p:spPr>
        <p:txBody>
          <a:bodyPr wrap="none" anchor="ctr"/>
          <a:lstStyle/>
          <a:p>
            <a:endParaRPr lang="en-US"/>
          </a:p>
        </p:txBody>
      </p:sp>
      <p:sp>
        <p:nvSpPr>
          <p:cNvPr id="54276" name="Rectangle 3"/>
          <p:cNvSpPr>
            <a:spLocks noGrp="1" noChangeArrowheads="1"/>
          </p:cNvSpPr>
          <p:nvPr>
            <p:ph type="title"/>
          </p:nvPr>
        </p:nvSpPr>
        <p:spPr>
          <a:noFill/>
        </p:spPr>
        <p:txBody>
          <a:bodyPr lIns="90487" tIns="44450" rIns="90487" bIns="44450"/>
          <a:lstStyle/>
          <a:p>
            <a:pPr algn="ctr" eaLnBrk="1" hangingPunct="1"/>
            <a:r>
              <a:rPr lang="en-US" sz="3600"/>
              <a:t>2.1.2 – More Derivatives</a:t>
            </a:r>
            <a:endParaRPr lang="en-US" sz="4400"/>
          </a:p>
        </p:txBody>
      </p:sp>
      <p:sp>
        <p:nvSpPr>
          <p:cNvPr id="604164" name="Rectangle 4"/>
          <p:cNvSpPr>
            <a:spLocks noGrp="1" noChangeArrowheads="1"/>
          </p:cNvSpPr>
          <p:nvPr>
            <p:ph type="body" idx="1"/>
          </p:nvPr>
        </p:nvSpPr>
        <p:spPr>
          <a:xfrm>
            <a:off x="228600" y="1066800"/>
            <a:ext cx="8915400" cy="5105400"/>
          </a:xfrm>
          <a:noFill/>
        </p:spPr>
        <p:txBody>
          <a:bodyPr lIns="90487" tIns="44450" rIns="90487" bIns="44450"/>
          <a:lstStyle/>
          <a:p>
            <a:pPr marL="609600" indent="-609600" eaLnBrk="1" hangingPunct="1">
              <a:buFontTx/>
              <a:buNone/>
            </a:pPr>
            <a:r>
              <a:rPr lang="en-US" sz="3600" u="sng"/>
              <a:t>4b) Exponents and chain rule</a:t>
            </a:r>
          </a:p>
          <a:p>
            <a:pPr marL="609600" indent="-609600" eaLnBrk="1" hangingPunct="1">
              <a:buFontTx/>
              <a:buNone/>
            </a:pPr>
            <a:r>
              <a:rPr lang="en-US" sz="3600"/>
              <a:t>If y = 5</a:t>
            </a:r>
            <a:r>
              <a:rPr lang="en-US" sz="3600" baseline="30000"/>
              <a:t>2x</a:t>
            </a:r>
          </a:p>
          <a:p>
            <a:pPr marL="609600" indent="-609600" eaLnBrk="1" hangingPunct="1">
              <a:buFontTx/>
              <a:buNone/>
            </a:pPr>
            <a:r>
              <a:rPr lang="en-US" sz="3600"/>
              <a:t>y’ = 5</a:t>
            </a:r>
            <a:r>
              <a:rPr lang="en-US" sz="3600" baseline="30000"/>
              <a:t>2x</a:t>
            </a:r>
            <a:r>
              <a:rPr lang="en-US" sz="3600"/>
              <a:t>ln(5)2</a:t>
            </a:r>
          </a:p>
          <a:p>
            <a:pPr marL="609600" indent="-609600" eaLnBrk="1" hangingPunct="1">
              <a:buFontTx/>
              <a:buNone/>
            </a:pPr>
            <a:endParaRPr lang="en-US" sz="3600"/>
          </a:p>
          <a:p>
            <a:pPr marL="609600" indent="-609600" eaLnBrk="1" hangingPunct="1">
              <a:buFontTx/>
              <a:buNone/>
            </a:pPr>
            <a:r>
              <a:rPr lang="en-US" sz="3600"/>
              <a:t>Or more complicated:</a:t>
            </a:r>
          </a:p>
          <a:p>
            <a:pPr marL="609600" indent="-609600" eaLnBrk="1" hangingPunct="1">
              <a:buFontTx/>
              <a:buNone/>
            </a:pPr>
            <a:r>
              <a:rPr lang="en-US" sz="3600"/>
              <a:t>If y = 5</a:t>
            </a:r>
            <a:r>
              <a:rPr lang="en-US" sz="3600" baseline="30000"/>
              <a:t>sin(x)</a:t>
            </a:r>
          </a:p>
          <a:p>
            <a:pPr marL="609600" indent="-609600" eaLnBrk="1" hangingPunct="1">
              <a:buFontTx/>
              <a:buNone/>
            </a:pPr>
            <a:r>
              <a:rPr lang="en-US" sz="3600"/>
              <a:t>y’ = 5</a:t>
            </a:r>
            <a:r>
              <a:rPr lang="en-US" sz="3600" baseline="30000"/>
              <a:t>sin(x)</a:t>
            </a:r>
            <a:r>
              <a:rPr lang="en-US" sz="3600"/>
              <a:t>ln(5) * cos(x)</a:t>
            </a:r>
          </a:p>
          <a:p>
            <a:pPr marL="609600" indent="-609600" eaLnBrk="1" hangingPunct="1">
              <a:buFontTx/>
              <a:buNone/>
            </a:pPr>
            <a:endParaRPr lang="en-US" sz="3600"/>
          </a:p>
          <a:p>
            <a:pPr marL="609600" indent="-609600" eaLnBrk="1" hangingPunct="1">
              <a:buFontTx/>
              <a:buNone/>
            </a:pPr>
            <a:endParaRPr lang="en-US" sz="3600"/>
          </a:p>
        </p:txBody>
      </p:sp>
    </p:spTree>
  </p:cSld>
  <p:clrMapOvr>
    <a:masterClrMapping/>
  </p:clrMapOvr>
  <p:transition spd="med">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04164">
                                            <p:txEl>
                                              <p:pRg st="0" end="0"/>
                                            </p:txEl>
                                          </p:spTgt>
                                        </p:tgtEl>
                                        <p:attrNameLst>
                                          <p:attrName>style.visibility</p:attrName>
                                        </p:attrNameLst>
                                      </p:cBhvr>
                                      <p:to>
                                        <p:strVal val="visible"/>
                                      </p:to>
                                    </p:set>
                                    <p:anim calcmode="lin" valueType="num">
                                      <p:cBhvr additive="base">
                                        <p:cTn id="7" dur="500" fill="hold"/>
                                        <p:tgtEl>
                                          <p:spTgt spid="604164">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60416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604164">
                                            <p:txEl>
                                              <p:pRg st="1" end="1"/>
                                            </p:txEl>
                                          </p:spTgt>
                                        </p:tgtEl>
                                        <p:attrNameLst>
                                          <p:attrName>style.visibility</p:attrName>
                                        </p:attrNameLst>
                                      </p:cBhvr>
                                      <p:to>
                                        <p:strVal val="visible"/>
                                      </p:to>
                                    </p:set>
                                    <p:anim calcmode="lin" valueType="num">
                                      <p:cBhvr additive="base">
                                        <p:cTn id="13" dur="500" fill="hold"/>
                                        <p:tgtEl>
                                          <p:spTgt spid="604164">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604164">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604164">
                                            <p:txEl>
                                              <p:pRg st="2" end="2"/>
                                            </p:txEl>
                                          </p:spTgt>
                                        </p:tgtEl>
                                        <p:attrNameLst>
                                          <p:attrName>style.visibility</p:attrName>
                                        </p:attrNameLst>
                                      </p:cBhvr>
                                      <p:to>
                                        <p:strVal val="visible"/>
                                      </p:to>
                                    </p:set>
                                    <p:anim calcmode="lin" valueType="num">
                                      <p:cBhvr additive="base">
                                        <p:cTn id="19" dur="500" fill="hold"/>
                                        <p:tgtEl>
                                          <p:spTgt spid="604164">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604164">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604164">
                                            <p:txEl>
                                              <p:pRg st="4" end="4"/>
                                            </p:txEl>
                                          </p:spTgt>
                                        </p:tgtEl>
                                        <p:attrNameLst>
                                          <p:attrName>style.visibility</p:attrName>
                                        </p:attrNameLst>
                                      </p:cBhvr>
                                      <p:to>
                                        <p:strVal val="visible"/>
                                      </p:to>
                                    </p:set>
                                    <p:anim calcmode="lin" valueType="num">
                                      <p:cBhvr additive="base">
                                        <p:cTn id="25" dur="500" fill="hold"/>
                                        <p:tgtEl>
                                          <p:spTgt spid="604164">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604164">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604164">
                                            <p:txEl>
                                              <p:pRg st="5" end="5"/>
                                            </p:txEl>
                                          </p:spTgt>
                                        </p:tgtEl>
                                        <p:attrNameLst>
                                          <p:attrName>style.visibility</p:attrName>
                                        </p:attrNameLst>
                                      </p:cBhvr>
                                      <p:to>
                                        <p:strVal val="visible"/>
                                      </p:to>
                                    </p:set>
                                    <p:anim calcmode="lin" valueType="num">
                                      <p:cBhvr additive="base">
                                        <p:cTn id="31" dur="500" fill="hold"/>
                                        <p:tgtEl>
                                          <p:spTgt spid="604164">
                                            <p:txEl>
                                              <p:pRg st="5" end="5"/>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604164">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604164">
                                            <p:txEl>
                                              <p:pRg st="6" end="6"/>
                                            </p:txEl>
                                          </p:spTgt>
                                        </p:tgtEl>
                                        <p:attrNameLst>
                                          <p:attrName>style.visibility</p:attrName>
                                        </p:attrNameLst>
                                      </p:cBhvr>
                                      <p:to>
                                        <p:strVal val="visible"/>
                                      </p:to>
                                    </p:set>
                                    <p:anim calcmode="lin" valueType="num">
                                      <p:cBhvr additive="base">
                                        <p:cTn id="37" dur="500" fill="hold"/>
                                        <p:tgtEl>
                                          <p:spTgt spid="604164">
                                            <p:txEl>
                                              <p:pRg st="6" end="6"/>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604164">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164"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98504642-5794-446E-8199-7F6B176F1BC0}" type="slidenum">
              <a:rPr lang="en-CA"/>
              <a:pPr>
                <a:defRPr/>
              </a:pPr>
              <a:t>33</a:t>
            </a:fld>
            <a:endParaRPr lang="en-CA"/>
          </a:p>
        </p:txBody>
      </p:sp>
      <p:sp>
        <p:nvSpPr>
          <p:cNvPr id="55299" name="Rectangle 2"/>
          <p:cNvSpPr>
            <a:spLocks noChangeArrowheads="1"/>
          </p:cNvSpPr>
          <p:nvPr/>
        </p:nvSpPr>
        <p:spPr bwMode="auto">
          <a:xfrm>
            <a:off x="8534400" y="6477000"/>
            <a:ext cx="381000" cy="228600"/>
          </a:xfrm>
          <a:prstGeom prst="rect">
            <a:avLst/>
          </a:prstGeom>
          <a:noFill/>
          <a:ln w="12700">
            <a:noFill/>
            <a:miter lim="800000"/>
            <a:headEnd/>
            <a:tailEnd/>
          </a:ln>
        </p:spPr>
        <p:txBody>
          <a:bodyPr wrap="none" anchor="ctr"/>
          <a:lstStyle/>
          <a:p>
            <a:endParaRPr lang="en-US"/>
          </a:p>
        </p:txBody>
      </p:sp>
      <p:sp>
        <p:nvSpPr>
          <p:cNvPr id="55300" name="Rectangle 3"/>
          <p:cNvSpPr>
            <a:spLocks noGrp="1" noChangeArrowheads="1"/>
          </p:cNvSpPr>
          <p:nvPr>
            <p:ph type="title"/>
          </p:nvPr>
        </p:nvSpPr>
        <p:spPr>
          <a:noFill/>
        </p:spPr>
        <p:txBody>
          <a:bodyPr lIns="90487" tIns="44450" rIns="90487" bIns="44450"/>
          <a:lstStyle/>
          <a:p>
            <a:pPr algn="ctr" eaLnBrk="1" hangingPunct="1"/>
            <a:r>
              <a:rPr lang="en-US" sz="3600"/>
              <a:t>2.1.2.1 – Higher Order Derivatives</a:t>
            </a:r>
            <a:endParaRPr lang="en-US" sz="4400"/>
          </a:p>
        </p:txBody>
      </p:sp>
      <p:sp>
        <p:nvSpPr>
          <p:cNvPr id="606212" name="Rectangle 4"/>
          <p:cNvSpPr>
            <a:spLocks noGrp="1" noChangeArrowheads="1"/>
          </p:cNvSpPr>
          <p:nvPr>
            <p:ph type="body" idx="1"/>
          </p:nvPr>
        </p:nvSpPr>
        <p:spPr>
          <a:xfrm>
            <a:off x="228600" y="1066800"/>
            <a:ext cx="8915400" cy="5105400"/>
          </a:xfrm>
          <a:noFill/>
        </p:spPr>
        <p:txBody>
          <a:bodyPr lIns="90487" tIns="44450" rIns="90487" bIns="44450"/>
          <a:lstStyle/>
          <a:p>
            <a:pPr marL="609600" indent="-609600" eaLnBrk="1" hangingPunct="1">
              <a:buFontTx/>
              <a:buNone/>
            </a:pPr>
            <a:r>
              <a:rPr lang="en-US" sz="3600"/>
              <a:t>-First order derivates (y’), show us the slope of a graph</a:t>
            </a:r>
          </a:p>
          <a:p>
            <a:pPr marL="609600" indent="-609600" eaLnBrk="1" hangingPunct="1">
              <a:buFontTx/>
              <a:buNone/>
            </a:pPr>
            <a:r>
              <a:rPr lang="en-US" sz="3600"/>
              <a:t>-Second order derivatives measure the instantaneous change in y’, or the slope of the slope</a:t>
            </a:r>
          </a:p>
          <a:p>
            <a:pPr marL="609600" indent="-609600" eaLnBrk="1" hangingPunct="1">
              <a:buFontTx/>
              <a:buNone/>
            </a:pPr>
            <a:r>
              <a:rPr lang="en-US" sz="3600"/>
              <a:t>	-or the change in the slope:</a:t>
            </a:r>
          </a:p>
          <a:p>
            <a:pPr marL="609600" indent="-609600" eaLnBrk="1" hangingPunct="1">
              <a:buFontTx/>
              <a:buNone/>
            </a:pPr>
            <a:r>
              <a:rPr lang="en-US" sz="3600"/>
              <a:t>-(Higher-order derivates are also possible)</a:t>
            </a:r>
          </a:p>
          <a:p>
            <a:pPr marL="609600" indent="-609600" eaLnBrk="1" hangingPunct="1">
              <a:buFontTx/>
              <a:buNone/>
            </a:pPr>
            <a:endParaRPr lang="en-US" sz="3600"/>
          </a:p>
        </p:txBody>
      </p:sp>
    </p:spTree>
  </p:cSld>
  <p:clrMapOvr>
    <a:masterClrMapping/>
  </p:clrMapOvr>
  <p:transition spd="med">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06212">
                                            <p:txEl>
                                              <p:pRg st="0" end="0"/>
                                            </p:txEl>
                                          </p:spTgt>
                                        </p:tgtEl>
                                        <p:attrNameLst>
                                          <p:attrName>style.visibility</p:attrName>
                                        </p:attrNameLst>
                                      </p:cBhvr>
                                      <p:to>
                                        <p:strVal val="visible"/>
                                      </p:to>
                                    </p:set>
                                    <p:anim calcmode="lin" valueType="num">
                                      <p:cBhvr additive="base">
                                        <p:cTn id="7" dur="500" fill="hold"/>
                                        <p:tgtEl>
                                          <p:spTgt spid="606212">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606212">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606212">
                                            <p:txEl>
                                              <p:pRg st="1" end="1"/>
                                            </p:txEl>
                                          </p:spTgt>
                                        </p:tgtEl>
                                        <p:attrNameLst>
                                          <p:attrName>style.visibility</p:attrName>
                                        </p:attrNameLst>
                                      </p:cBhvr>
                                      <p:to>
                                        <p:strVal val="visible"/>
                                      </p:to>
                                    </p:set>
                                    <p:anim calcmode="lin" valueType="num">
                                      <p:cBhvr additive="base">
                                        <p:cTn id="13" dur="500" fill="hold"/>
                                        <p:tgtEl>
                                          <p:spTgt spid="606212">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606212">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606212">
                                            <p:txEl>
                                              <p:pRg st="2" end="2"/>
                                            </p:txEl>
                                          </p:spTgt>
                                        </p:tgtEl>
                                        <p:attrNameLst>
                                          <p:attrName>style.visibility</p:attrName>
                                        </p:attrNameLst>
                                      </p:cBhvr>
                                      <p:to>
                                        <p:strVal val="visible"/>
                                      </p:to>
                                    </p:set>
                                    <p:anim calcmode="lin" valueType="num">
                                      <p:cBhvr additive="base">
                                        <p:cTn id="19" dur="500" fill="hold"/>
                                        <p:tgtEl>
                                          <p:spTgt spid="606212">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606212">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606212">
                                            <p:txEl>
                                              <p:pRg st="3" end="3"/>
                                            </p:txEl>
                                          </p:spTgt>
                                        </p:tgtEl>
                                        <p:attrNameLst>
                                          <p:attrName>style.visibility</p:attrName>
                                        </p:attrNameLst>
                                      </p:cBhvr>
                                      <p:to>
                                        <p:strVal val="visible"/>
                                      </p:to>
                                    </p:set>
                                    <p:anim calcmode="lin" valueType="num">
                                      <p:cBhvr additive="base">
                                        <p:cTn id="25" dur="500" fill="hold"/>
                                        <p:tgtEl>
                                          <p:spTgt spid="606212">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606212">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6212"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6"/>
          <p:cNvSpPr>
            <a:spLocks noGrp="1"/>
          </p:cNvSpPr>
          <p:nvPr>
            <p:ph type="sldNum" sz="quarter" idx="12"/>
          </p:nvPr>
        </p:nvSpPr>
        <p:spPr/>
        <p:txBody>
          <a:bodyPr/>
          <a:lstStyle/>
          <a:p>
            <a:pPr>
              <a:defRPr/>
            </a:pPr>
            <a:fld id="{3CEC7E70-492C-4384-AC83-CE6B8F3DA371}" type="slidenum">
              <a:rPr lang="en-CA"/>
              <a:pPr>
                <a:defRPr/>
              </a:pPr>
              <a:t>34</a:t>
            </a:fld>
            <a:endParaRPr lang="en-CA"/>
          </a:p>
        </p:txBody>
      </p:sp>
      <p:sp>
        <p:nvSpPr>
          <p:cNvPr id="608267" name="Text Box 11"/>
          <p:cNvSpPr txBox="1">
            <a:spLocks noChangeArrowheads="1"/>
          </p:cNvSpPr>
          <p:nvPr/>
        </p:nvSpPr>
        <p:spPr bwMode="auto">
          <a:xfrm>
            <a:off x="152400" y="990600"/>
            <a:ext cx="8763000" cy="5094288"/>
          </a:xfrm>
          <a:prstGeom prst="rect">
            <a:avLst/>
          </a:prstGeom>
          <a:noFill/>
          <a:ln w="9525">
            <a:noFill/>
            <a:miter lim="800000"/>
            <a:headEnd/>
            <a:tailEnd/>
          </a:ln>
        </p:spPr>
        <p:txBody>
          <a:bodyPr>
            <a:spAutoFit/>
          </a:bodyPr>
          <a:lstStyle/>
          <a:p>
            <a:pPr>
              <a:spcBef>
                <a:spcPct val="50000"/>
              </a:spcBef>
            </a:pPr>
            <a:r>
              <a:rPr lang="en-US" sz="3200"/>
              <a:t>Here the slope</a:t>
            </a:r>
            <a:br>
              <a:rPr lang="en-US" sz="3200"/>
            </a:br>
            <a:r>
              <a:rPr lang="en-US" sz="3200"/>
              <a:t>increases as t</a:t>
            </a:r>
            <a:br>
              <a:rPr lang="en-US" sz="3200"/>
            </a:br>
            <a:r>
              <a:rPr lang="en-US" sz="3200"/>
              <a:t>increases, </a:t>
            </a:r>
            <a:br>
              <a:rPr lang="en-US" sz="3200"/>
            </a:br>
            <a:r>
              <a:rPr lang="en-US" sz="3200"/>
              <a:t>transitioning</a:t>
            </a:r>
            <a:br>
              <a:rPr lang="en-US" sz="3200"/>
            </a:br>
            <a:r>
              <a:rPr lang="en-US" sz="3200"/>
              <a:t>from a</a:t>
            </a:r>
            <a:r>
              <a:rPr lang="en-US" sz="3200" b="1"/>
              <a:t> negative</a:t>
            </a:r>
            <a:br>
              <a:rPr lang="en-US" sz="3200"/>
            </a:br>
            <a:r>
              <a:rPr lang="en-US" sz="3200"/>
              <a:t>slope to a </a:t>
            </a:r>
            <a:r>
              <a:rPr lang="en-US" sz="3200" b="1"/>
              <a:t>positive</a:t>
            </a:r>
            <a:br>
              <a:rPr lang="en-US" sz="3200"/>
            </a:br>
            <a:r>
              <a:rPr lang="en-US" sz="3200"/>
              <a:t>slope.</a:t>
            </a:r>
          </a:p>
          <a:p>
            <a:pPr>
              <a:spcBef>
                <a:spcPct val="50000"/>
              </a:spcBef>
            </a:pPr>
            <a:endParaRPr lang="en-US" sz="1400"/>
          </a:p>
          <a:p>
            <a:pPr>
              <a:spcBef>
                <a:spcPct val="50000"/>
              </a:spcBef>
            </a:pPr>
            <a:r>
              <a:rPr lang="en-US" sz="3200"/>
              <a:t>A second derivative would be </a:t>
            </a:r>
            <a:r>
              <a:rPr lang="en-US" sz="3200" b="1"/>
              <a:t>positive</a:t>
            </a:r>
            <a:r>
              <a:rPr lang="en-US" sz="3200"/>
              <a:t>, and confirm a minimum point on the graph.</a:t>
            </a:r>
          </a:p>
        </p:txBody>
      </p:sp>
      <p:sp>
        <p:nvSpPr>
          <p:cNvPr id="7173" name="Rectangle 2"/>
          <p:cNvSpPr>
            <a:spLocks noChangeArrowheads="1"/>
          </p:cNvSpPr>
          <p:nvPr/>
        </p:nvSpPr>
        <p:spPr bwMode="auto">
          <a:xfrm>
            <a:off x="8534400" y="6477000"/>
            <a:ext cx="381000" cy="228600"/>
          </a:xfrm>
          <a:prstGeom prst="rect">
            <a:avLst/>
          </a:prstGeom>
          <a:noFill/>
          <a:ln w="12700">
            <a:noFill/>
            <a:miter lim="800000"/>
            <a:headEnd/>
            <a:tailEnd/>
          </a:ln>
        </p:spPr>
        <p:txBody>
          <a:bodyPr wrap="none" anchor="ctr"/>
          <a:lstStyle/>
          <a:p>
            <a:endParaRPr lang="en-US"/>
          </a:p>
        </p:txBody>
      </p:sp>
      <p:sp>
        <p:nvSpPr>
          <p:cNvPr id="7174" name="Rectangle 3"/>
          <p:cNvSpPr>
            <a:spLocks noGrp="1" noChangeArrowheads="1"/>
          </p:cNvSpPr>
          <p:nvPr>
            <p:ph type="title"/>
          </p:nvPr>
        </p:nvSpPr>
        <p:spPr>
          <a:noFill/>
        </p:spPr>
        <p:txBody>
          <a:bodyPr lIns="90487" tIns="44450" rIns="90487" bIns="44450"/>
          <a:lstStyle/>
          <a:p>
            <a:pPr algn="ctr" eaLnBrk="1" hangingPunct="1"/>
            <a:r>
              <a:rPr lang="en-US" sz="3600"/>
              <a:t>2.1.2.1 Second Derivatives</a:t>
            </a:r>
            <a:endParaRPr lang="en-US" sz="4400"/>
          </a:p>
        </p:txBody>
      </p:sp>
      <p:graphicFrame>
        <p:nvGraphicFramePr>
          <p:cNvPr id="7170" name="Object 2"/>
          <p:cNvGraphicFramePr>
            <a:graphicFrameLocks noGrp="1" noChangeAspect="1"/>
          </p:cNvGraphicFramePr>
          <p:nvPr>
            <p:ph sz="half" idx="2"/>
          </p:nvPr>
        </p:nvGraphicFramePr>
        <p:xfrm>
          <a:off x="3352800" y="838200"/>
          <a:ext cx="5791200" cy="4160838"/>
        </p:xfrm>
        <a:graphic>
          <a:graphicData uri="http://schemas.openxmlformats.org/presentationml/2006/ole">
            <mc:AlternateContent xmlns:mc="http://schemas.openxmlformats.org/markup-compatibility/2006">
              <mc:Choice xmlns:v="urn:schemas-microsoft-com:vml" Requires="v">
                <p:oleObj spid="_x0000_s7175" name="Chart" r:id="rId4" imgW="3686188" imgH="2648102" progId="">
                  <p:embed/>
                </p:oleObj>
              </mc:Choice>
              <mc:Fallback>
                <p:oleObj name="Chart" r:id="rId4" imgW="3686188" imgH="2648102" progId="">
                  <p:embed/>
                  <p:pic>
                    <p:nvPicPr>
                      <p:cNvPr id="0" name="Picture 4"/>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52800" y="838200"/>
                        <a:ext cx="5791200" cy="4160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7175" name="Line 8"/>
          <p:cNvSpPr>
            <a:spLocks noChangeShapeType="1"/>
          </p:cNvSpPr>
          <p:nvPr/>
        </p:nvSpPr>
        <p:spPr bwMode="auto">
          <a:xfrm>
            <a:off x="4876800" y="3048000"/>
            <a:ext cx="1600200" cy="1066800"/>
          </a:xfrm>
          <a:prstGeom prst="line">
            <a:avLst/>
          </a:prstGeom>
          <a:noFill/>
          <a:ln w="38100">
            <a:solidFill>
              <a:srgbClr val="FF0000"/>
            </a:solidFill>
            <a:round/>
            <a:headEnd/>
            <a:tailEnd/>
          </a:ln>
        </p:spPr>
        <p:txBody>
          <a:bodyPr/>
          <a:lstStyle/>
          <a:p>
            <a:endParaRPr lang="en-CA"/>
          </a:p>
        </p:txBody>
      </p:sp>
      <p:sp>
        <p:nvSpPr>
          <p:cNvPr id="7176" name="Line 9"/>
          <p:cNvSpPr>
            <a:spLocks noChangeShapeType="1"/>
          </p:cNvSpPr>
          <p:nvPr/>
        </p:nvSpPr>
        <p:spPr bwMode="auto">
          <a:xfrm>
            <a:off x="5105400" y="3505200"/>
            <a:ext cx="1752600" cy="457200"/>
          </a:xfrm>
          <a:prstGeom prst="line">
            <a:avLst/>
          </a:prstGeom>
          <a:noFill/>
          <a:ln w="38100">
            <a:solidFill>
              <a:srgbClr val="FF0000"/>
            </a:solidFill>
            <a:round/>
            <a:headEnd/>
            <a:tailEnd/>
          </a:ln>
        </p:spPr>
        <p:txBody>
          <a:bodyPr/>
          <a:lstStyle/>
          <a:p>
            <a:endParaRPr lang="en-CA"/>
          </a:p>
        </p:txBody>
      </p:sp>
      <p:sp>
        <p:nvSpPr>
          <p:cNvPr id="7177" name="Line 10"/>
          <p:cNvSpPr>
            <a:spLocks noChangeShapeType="1"/>
          </p:cNvSpPr>
          <p:nvPr/>
        </p:nvSpPr>
        <p:spPr bwMode="auto">
          <a:xfrm flipV="1">
            <a:off x="6096000" y="3505200"/>
            <a:ext cx="1524000" cy="609600"/>
          </a:xfrm>
          <a:prstGeom prst="line">
            <a:avLst/>
          </a:prstGeom>
          <a:noFill/>
          <a:ln w="38100">
            <a:solidFill>
              <a:srgbClr val="FF0000"/>
            </a:solidFill>
            <a:round/>
            <a:headEnd/>
            <a:tailEnd/>
          </a:ln>
        </p:spPr>
        <p:txBody>
          <a:bodyPr/>
          <a:lstStyle/>
          <a:p>
            <a:endParaRPr lang="en-CA"/>
          </a:p>
        </p:txBody>
      </p:sp>
    </p:spTree>
  </p:cSld>
  <p:clrMapOvr>
    <a:masterClrMapping/>
  </p:clrMapOvr>
  <p:transition spd="med">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08267">
                                            <p:txEl>
                                              <p:pRg st="0" end="0"/>
                                            </p:txEl>
                                          </p:spTgt>
                                        </p:tgtEl>
                                        <p:attrNameLst>
                                          <p:attrName>style.visibility</p:attrName>
                                        </p:attrNameLst>
                                      </p:cBhvr>
                                      <p:to>
                                        <p:strVal val="visible"/>
                                      </p:to>
                                    </p:set>
                                    <p:anim calcmode="lin" valueType="num">
                                      <p:cBhvr additive="base">
                                        <p:cTn id="7" dur="500" fill="hold"/>
                                        <p:tgtEl>
                                          <p:spTgt spid="60826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0826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08267">
                                            <p:txEl>
                                              <p:pRg st="2" end="2"/>
                                            </p:txEl>
                                          </p:spTgt>
                                        </p:tgtEl>
                                        <p:attrNameLst>
                                          <p:attrName>style.visibility</p:attrName>
                                        </p:attrNameLst>
                                      </p:cBhvr>
                                      <p:to>
                                        <p:strVal val="visible"/>
                                      </p:to>
                                    </p:set>
                                    <p:anim calcmode="lin" valueType="num">
                                      <p:cBhvr additive="base">
                                        <p:cTn id="13" dur="500" fill="hold"/>
                                        <p:tgtEl>
                                          <p:spTgt spid="608267">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08267">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8267"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6"/>
          <p:cNvSpPr>
            <a:spLocks noGrp="1"/>
          </p:cNvSpPr>
          <p:nvPr>
            <p:ph type="sldNum" sz="quarter" idx="12"/>
          </p:nvPr>
        </p:nvSpPr>
        <p:spPr/>
        <p:txBody>
          <a:bodyPr/>
          <a:lstStyle/>
          <a:p>
            <a:pPr>
              <a:defRPr/>
            </a:pPr>
            <a:fld id="{DCC38A86-EC93-419B-930E-6B12B1CD28ED}" type="slidenum">
              <a:rPr lang="en-CA"/>
              <a:pPr>
                <a:defRPr/>
              </a:pPr>
              <a:t>35</a:t>
            </a:fld>
            <a:endParaRPr lang="en-CA"/>
          </a:p>
        </p:txBody>
      </p:sp>
      <p:graphicFrame>
        <p:nvGraphicFramePr>
          <p:cNvPr id="8194" name="Object 2"/>
          <p:cNvGraphicFramePr>
            <a:graphicFrameLocks noGrp="1" noChangeAspect="1"/>
          </p:cNvGraphicFramePr>
          <p:nvPr>
            <p:ph sz="half" idx="2"/>
          </p:nvPr>
        </p:nvGraphicFramePr>
        <p:xfrm>
          <a:off x="3352800" y="838200"/>
          <a:ext cx="5562600" cy="3995738"/>
        </p:xfrm>
        <a:graphic>
          <a:graphicData uri="http://schemas.openxmlformats.org/presentationml/2006/ole">
            <mc:AlternateContent xmlns:mc="http://schemas.openxmlformats.org/markup-compatibility/2006">
              <mc:Choice xmlns:v="urn:schemas-microsoft-com:vml" Requires="v">
                <p:oleObj spid="_x0000_s8199" name="Chart" r:id="rId4" imgW="3686188" imgH="2648102" progId="">
                  <p:embed/>
                </p:oleObj>
              </mc:Choice>
              <mc:Fallback>
                <p:oleObj name="Chart" r:id="rId4" imgW="3686188" imgH="2648102" progId="">
                  <p:embed/>
                  <p:pic>
                    <p:nvPicPr>
                      <p:cNvPr id="0" name="Picture 4"/>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52800" y="838200"/>
                        <a:ext cx="5562600" cy="39957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728066" name="Text Box 2"/>
          <p:cNvSpPr txBox="1">
            <a:spLocks noChangeArrowheads="1"/>
          </p:cNvSpPr>
          <p:nvPr/>
        </p:nvSpPr>
        <p:spPr bwMode="auto">
          <a:xfrm>
            <a:off x="152400" y="838200"/>
            <a:ext cx="8763000" cy="5754688"/>
          </a:xfrm>
          <a:prstGeom prst="rect">
            <a:avLst/>
          </a:prstGeom>
          <a:noFill/>
          <a:ln w="9525">
            <a:noFill/>
            <a:miter lim="800000"/>
            <a:headEnd/>
            <a:tailEnd/>
          </a:ln>
        </p:spPr>
        <p:txBody>
          <a:bodyPr>
            <a:spAutoFit/>
          </a:bodyPr>
          <a:lstStyle/>
          <a:p>
            <a:pPr>
              <a:spcBef>
                <a:spcPct val="50000"/>
              </a:spcBef>
            </a:pPr>
            <a:r>
              <a:rPr lang="en-US" sz="3200"/>
              <a:t>Here, the slope </a:t>
            </a:r>
            <a:br>
              <a:rPr lang="en-US" sz="3200"/>
            </a:br>
            <a:r>
              <a:rPr lang="en-US" sz="3200"/>
              <a:t>moves from </a:t>
            </a:r>
            <a:br>
              <a:rPr lang="en-US" sz="3200"/>
            </a:br>
            <a:r>
              <a:rPr lang="en-US" sz="3200" b="1"/>
              <a:t>positive</a:t>
            </a:r>
            <a:r>
              <a:rPr lang="en-US" sz="3200"/>
              <a:t> to </a:t>
            </a:r>
            <a:br>
              <a:rPr lang="en-US" sz="3200"/>
            </a:br>
            <a:r>
              <a:rPr lang="en-US" sz="3200" b="1"/>
              <a:t>negative</a:t>
            </a:r>
            <a:r>
              <a:rPr lang="en-US" sz="3200"/>
              <a:t>, </a:t>
            </a:r>
            <a:br>
              <a:rPr lang="en-US" sz="3200"/>
            </a:br>
            <a:r>
              <a:rPr lang="en-US" sz="3200"/>
              <a:t>decreasing</a:t>
            </a:r>
            <a:br>
              <a:rPr lang="en-US" sz="3200"/>
            </a:br>
            <a:r>
              <a:rPr lang="en-US" sz="3200"/>
              <a:t>over time.</a:t>
            </a:r>
          </a:p>
          <a:p>
            <a:pPr>
              <a:spcBef>
                <a:spcPct val="50000"/>
              </a:spcBef>
            </a:pPr>
            <a:endParaRPr lang="en-US" sz="3200"/>
          </a:p>
          <a:p>
            <a:pPr>
              <a:spcBef>
                <a:spcPct val="50000"/>
              </a:spcBef>
            </a:pPr>
            <a:endParaRPr lang="en-US" sz="3200"/>
          </a:p>
          <a:p>
            <a:pPr>
              <a:spcBef>
                <a:spcPct val="50000"/>
              </a:spcBef>
            </a:pPr>
            <a:r>
              <a:rPr lang="en-US" sz="3200"/>
              <a:t>A second derivative would be </a:t>
            </a:r>
            <a:r>
              <a:rPr lang="en-US" sz="3200" b="1"/>
              <a:t>negative</a:t>
            </a:r>
            <a:r>
              <a:rPr lang="en-US" sz="3200"/>
              <a:t> and indicate a maximum point on the graph.</a:t>
            </a:r>
          </a:p>
        </p:txBody>
      </p:sp>
      <p:sp>
        <p:nvSpPr>
          <p:cNvPr id="8197" name="Rectangle 3"/>
          <p:cNvSpPr>
            <a:spLocks noChangeArrowheads="1"/>
          </p:cNvSpPr>
          <p:nvPr/>
        </p:nvSpPr>
        <p:spPr bwMode="auto">
          <a:xfrm>
            <a:off x="8534400" y="6477000"/>
            <a:ext cx="381000" cy="228600"/>
          </a:xfrm>
          <a:prstGeom prst="rect">
            <a:avLst/>
          </a:prstGeom>
          <a:noFill/>
          <a:ln w="12700">
            <a:noFill/>
            <a:miter lim="800000"/>
            <a:headEnd/>
            <a:tailEnd/>
          </a:ln>
        </p:spPr>
        <p:txBody>
          <a:bodyPr wrap="none" anchor="ctr"/>
          <a:lstStyle/>
          <a:p>
            <a:endParaRPr lang="en-US"/>
          </a:p>
        </p:txBody>
      </p:sp>
      <p:sp>
        <p:nvSpPr>
          <p:cNvPr id="8198" name="Rectangle 4"/>
          <p:cNvSpPr>
            <a:spLocks noGrp="1" noChangeArrowheads="1"/>
          </p:cNvSpPr>
          <p:nvPr>
            <p:ph type="title"/>
          </p:nvPr>
        </p:nvSpPr>
        <p:spPr>
          <a:noFill/>
        </p:spPr>
        <p:txBody>
          <a:bodyPr lIns="90487" tIns="44450" rIns="90487" bIns="44450"/>
          <a:lstStyle/>
          <a:p>
            <a:pPr algn="ctr" eaLnBrk="1" hangingPunct="1"/>
            <a:r>
              <a:rPr lang="en-US" sz="3600"/>
              <a:t>2.1.2.1 Second Derivatives</a:t>
            </a:r>
            <a:endParaRPr lang="en-US" sz="4400"/>
          </a:p>
        </p:txBody>
      </p:sp>
      <p:sp>
        <p:nvSpPr>
          <p:cNvPr id="8199" name="Line 6"/>
          <p:cNvSpPr>
            <a:spLocks noChangeShapeType="1"/>
          </p:cNvSpPr>
          <p:nvPr/>
        </p:nvSpPr>
        <p:spPr bwMode="auto">
          <a:xfrm>
            <a:off x="7315200" y="2514600"/>
            <a:ext cx="685800" cy="381000"/>
          </a:xfrm>
          <a:prstGeom prst="line">
            <a:avLst/>
          </a:prstGeom>
          <a:noFill/>
          <a:ln w="38100">
            <a:solidFill>
              <a:srgbClr val="FF0000"/>
            </a:solidFill>
            <a:round/>
            <a:headEnd/>
            <a:tailEnd/>
          </a:ln>
        </p:spPr>
        <p:txBody>
          <a:bodyPr/>
          <a:lstStyle/>
          <a:p>
            <a:endParaRPr lang="en-CA"/>
          </a:p>
        </p:txBody>
      </p:sp>
      <p:sp>
        <p:nvSpPr>
          <p:cNvPr id="8200" name="Line 7"/>
          <p:cNvSpPr>
            <a:spLocks noChangeShapeType="1"/>
          </p:cNvSpPr>
          <p:nvPr/>
        </p:nvSpPr>
        <p:spPr bwMode="auto">
          <a:xfrm>
            <a:off x="5715000" y="2438400"/>
            <a:ext cx="1295400" cy="0"/>
          </a:xfrm>
          <a:prstGeom prst="line">
            <a:avLst/>
          </a:prstGeom>
          <a:noFill/>
          <a:ln w="38100">
            <a:solidFill>
              <a:srgbClr val="FF0000"/>
            </a:solidFill>
            <a:round/>
            <a:headEnd/>
            <a:tailEnd/>
          </a:ln>
        </p:spPr>
        <p:txBody>
          <a:bodyPr/>
          <a:lstStyle/>
          <a:p>
            <a:endParaRPr lang="en-CA"/>
          </a:p>
        </p:txBody>
      </p:sp>
      <p:sp>
        <p:nvSpPr>
          <p:cNvPr id="8201" name="Line 8"/>
          <p:cNvSpPr>
            <a:spLocks noChangeShapeType="1"/>
          </p:cNvSpPr>
          <p:nvPr/>
        </p:nvSpPr>
        <p:spPr bwMode="auto">
          <a:xfrm flipV="1">
            <a:off x="4419600" y="2514600"/>
            <a:ext cx="990600" cy="457200"/>
          </a:xfrm>
          <a:prstGeom prst="line">
            <a:avLst/>
          </a:prstGeom>
          <a:noFill/>
          <a:ln w="38100">
            <a:solidFill>
              <a:srgbClr val="FF0000"/>
            </a:solidFill>
            <a:round/>
            <a:headEnd/>
            <a:tailEnd/>
          </a:ln>
        </p:spPr>
        <p:txBody>
          <a:bodyPr/>
          <a:lstStyle/>
          <a:p>
            <a:endParaRPr lang="en-CA"/>
          </a:p>
        </p:txBody>
      </p:sp>
    </p:spTree>
  </p:cSld>
  <p:clrMapOvr>
    <a:masterClrMapping/>
  </p:clrMapOvr>
  <p:transition spd="med">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28066">
                                            <p:txEl>
                                              <p:pRg st="0" end="0"/>
                                            </p:txEl>
                                          </p:spTgt>
                                        </p:tgtEl>
                                        <p:attrNameLst>
                                          <p:attrName>style.visibility</p:attrName>
                                        </p:attrNameLst>
                                      </p:cBhvr>
                                      <p:to>
                                        <p:strVal val="visible"/>
                                      </p:to>
                                    </p:set>
                                    <p:anim calcmode="lin" valueType="num">
                                      <p:cBhvr additive="base">
                                        <p:cTn id="7" dur="500" fill="hold"/>
                                        <p:tgtEl>
                                          <p:spTgt spid="72806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2806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28066">
                                            <p:txEl>
                                              <p:pRg st="3" end="3"/>
                                            </p:txEl>
                                          </p:spTgt>
                                        </p:tgtEl>
                                        <p:attrNameLst>
                                          <p:attrName>style.visibility</p:attrName>
                                        </p:attrNameLst>
                                      </p:cBhvr>
                                      <p:to>
                                        <p:strVal val="visible"/>
                                      </p:to>
                                    </p:set>
                                    <p:anim calcmode="lin" valueType="num">
                                      <p:cBhvr additive="base">
                                        <p:cTn id="13" dur="500" fill="hold"/>
                                        <p:tgtEl>
                                          <p:spTgt spid="728066">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28066">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8066"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640A5AD1-050D-4D59-9006-DB78512D035B}" type="slidenum">
              <a:rPr lang="en-CA"/>
              <a:pPr>
                <a:defRPr/>
              </a:pPr>
              <a:t>36</a:t>
            </a:fld>
            <a:endParaRPr lang="en-CA"/>
          </a:p>
        </p:txBody>
      </p:sp>
      <p:sp>
        <p:nvSpPr>
          <p:cNvPr id="56323" name="Rectangle 2"/>
          <p:cNvSpPr>
            <a:spLocks noChangeArrowheads="1"/>
          </p:cNvSpPr>
          <p:nvPr/>
        </p:nvSpPr>
        <p:spPr bwMode="auto">
          <a:xfrm>
            <a:off x="8534400" y="6477000"/>
            <a:ext cx="381000" cy="228600"/>
          </a:xfrm>
          <a:prstGeom prst="rect">
            <a:avLst/>
          </a:prstGeom>
          <a:noFill/>
          <a:ln w="12700">
            <a:noFill/>
            <a:miter lim="800000"/>
            <a:headEnd/>
            <a:tailEnd/>
          </a:ln>
        </p:spPr>
        <p:txBody>
          <a:bodyPr wrap="none" anchor="ctr"/>
          <a:lstStyle/>
          <a:p>
            <a:endParaRPr lang="en-US"/>
          </a:p>
        </p:txBody>
      </p:sp>
      <p:sp>
        <p:nvSpPr>
          <p:cNvPr id="56324" name="Rectangle 3"/>
          <p:cNvSpPr>
            <a:spLocks noGrp="1" noChangeArrowheads="1"/>
          </p:cNvSpPr>
          <p:nvPr>
            <p:ph type="title"/>
          </p:nvPr>
        </p:nvSpPr>
        <p:spPr>
          <a:noFill/>
        </p:spPr>
        <p:txBody>
          <a:bodyPr lIns="90487" tIns="44450" rIns="90487" bIns="44450"/>
          <a:lstStyle/>
          <a:p>
            <a:pPr algn="ctr" eaLnBrk="1" hangingPunct="1"/>
            <a:r>
              <a:rPr lang="en-US" sz="3600"/>
              <a:t>2.1.2.1 – Second Order Derivatives</a:t>
            </a:r>
            <a:endParaRPr lang="en-US" sz="4400"/>
          </a:p>
        </p:txBody>
      </p:sp>
      <p:sp>
        <p:nvSpPr>
          <p:cNvPr id="610308" name="Rectangle 4"/>
          <p:cNvSpPr>
            <a:spLocks noGrp="1" noChangeArrowheads="1"/>
          </p:cNvSpPr>
          <p:nvPr>
            <p:ph type="body" idx="1"/>
          </p:nvPr>
        </p:nvSpPr>
        <p:spPr>
          <a:xfrm>
            <a:off x="228600" y="914400"/>
            <a:ext cx="8915400" cy="5257800"/>
          </a:xfrm>
        </p:spPr>
        <p:txBody>
          <a:bodyPr lIns="90487" tIns="44450" rIns="90487" bIns="44450"/>
          <a:lstStyle/>
          <a:p>
            <a:pPr marL="0" indent="0" eaLnBrk="1" hangingPunct="1">
              <a:buFontTx/>
              <a:buNone/>
              <a:defRPr/>
            </a:pPr>
            <a:r>
              <a:rPr lang="en-US" dirty="0"/>
              <a:t>To take a second order derivative:</a:t>
            </a:r>
          </a:p>
          <a:p>
            <a:pPr marL="514350" indent="-514350" eaLnBrk="1" hangingPunct="1">
              <a:buFontTx/>
              <a:buAutoNum type="arabicParenR"/>
              <a:defRPr/>
            </a:pPr>
            <a:r>
              <a:rPr lang="en-US" dirty="0"/>
              <a:t>Apply derivative rules to a function</a:t>
            </a:r>
          </a:p>
          <a:p>
            <a:pPr marL="514350" indent="-514350" eaLnBrk="1" hangingPunct="1">
              <a:buFontTx/>
              <a:buAutoNum type="arabicParenR"/>
              <a:defRPr/>
            </a:pPr>
            <a:r>
              <a:rPr lang="en-US" dirty="0"/>
              <a:t>Simplify if possible</a:t>
            </a:r>
          </a:p>
          <a:p>
            <a:pPr marL="514350" indent="-514350" eaLnBrk="1" hangingPunct="1">
              <a:buFontTx/>
              <a:buAutoNum type="arabicParenR"/>
              <a:defRPr/>
            </a:pPr>
            <a:r>
              <a:rPr lang="en-US" dirty="0"/>
              <a:t>Apply derivative rules to the answer to (1)</a:t>
            </a:r>
          </a:p>
          <a:p>
            <a:pPr marL="514350" indent="-514350" eaLnBrk="1" hangingPunct="1">
              <a:buFontTx/>
              <a:buAutoNum type="arabicParenR"/>
              <a:defRPr/>
            </a:pPr>
            <a:endParaRPr lang="en-US" sz="1400" dirty="0"/>
          </a:p>
          <a:p>
            <a:pPr marL="0" indent="0" eaLnBrk="1" hangingPunct="1">
              <a:buFontTx/>
              <a:buNone/>
              <a:defRPr/>
            </a:pPr>
            <a:r>
              <a:rPr lang="en-US" dirty="0"/>
              <a:t>Second order differentiation can be shown a variety of ways:</a:t>
            </a:r>
          </a:p>
          <a:p>
            <a:pPr marL="0" indent="0" eaLnBrk="1" hangingPunct="1">
              <a:buFontTx/>
              <a:buNone/>
              <a:defRPr/>
            </a:pPr>
            <a:endParaRPr lang="en-US" sz="2000" dirty="0"/>
          </a:p>
          <a:p>
            <a:pPr marL="0" indent="0" eaLnBrk="1" hangingPunct="1">
              <a:buFontTx/>
              <a:buAutoNum type="alphaLcParenR"/>
              <a:defRPr/>
            </a:pPr>
            <a:r>
              <a:rPr lang="en-US" dirty="0"/>
              <a:t>d</a:t>
            </a:r>
            <a:r>
              <a:rPr lang="en-US" baseline="30000" dirty="0"/>
              <a:t>2</a:t>
            </a:r>
            <a:r>
              <a:rPr lang="en-US" dirty="0"/>
              <a:t>y/dx</a:t>
            </a:r>
            <a:r>
              <a:rPr lang="en-US" baseline="30000" dirty="0"/>
              <a:t>2</a:t>
            </a:r>
            <a:r>
              <a:rPr lang="en-US" dirty="0"/>
              <a:t>			b) d</a:t>
            </a:r>
            <a:r>
              <a:rPr lang="en-US" baseline="30000" dirty="0"/>
              <a:t>2</a:t>
            </a:r>
            <a:r>
              <a:rPr lang="en-US" dirty="0"/>
              <a:t>f(x)/dx</a:t>
            </a:r>
            <a:r>
              <a:rPr lang="en-US" baseline="30000" dirty="0"/>
              <a:t>2</a:t>
            </a:r>
          </a:p>
          <a:p>
            <a:pPr marL="0" indent="0" eaLnBrk="1" hangingPunct="1">
              <a:buFontTx/>
              <a:buAutoNum type="alphaLcParenR" startAt="3"/>
              <a:defRPr/>
            </a:pPr>
            <a:r>
              <a:rPr lang="en-US" dirty="0"/>
              <a:t>f ’’(x)			d) </a:t>
            </a:r>
            <a:r>
              <a:rPr lang="en-US" dirty="0" err="1"/>
              <a:t>f</a:t>
            </a:r>
            <a:r>
              <a:rPr lang="en-US" baseline="-25000" dirty="0" err="1"/>
              <a:t>xx</a:t>
            </a:r>
            <a:r>
              <a:rPr lang="en-US" dirty="0"/>
              <a:t>(x)</a:t>
            </a:r>
          </a:p>
          <a:p>
            <a:pPr marL="0" indent="0" eaLnBrk="1" hangingPunct="1">
              <a:buFontTx/>
              <a:buNone/>
              <a:defRPr/>
            </a:pPr>
            <a:r>
              <a:rPr lang="en-US" dirty="0"/>
              <a:t>e) y’’</a:t>
            </a:r>
          </a:p>
          <a:p>
            <a:pPr marL="0" indent="0" eaLnBrk="1" hangingPunct="1">
              <a:buFontTx/>
              <a:buNone/>
              <a:defRPr/>
            </a:pPr>
            <a:endParaRPr lang="el-GR" dirty="0"/>
          </a:p>
          <a:p>
            <a:pPr marL="0" indent="0" eaLnBrk="1" hangingPunct="1">
              <a:spcBef>
                <a:spcPct val="50000"/>
              </a:spcBef>
              <a:buFontTx/>
              <a:buNone/>
              <a:defRPr/>
            </a:pPr>
            <a:endParaRPr lang="en-US" dirty="0"/>
          </a:p>
        </p:txBody>
      </p:sp>
    </p:spTree>
  </p:cSld>
  <p:clrMapOvr>
    <a:masterClrMapping/>
  </p:clrMapOvr>
  <p:transition spd="med">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10308">
                                            <p:txEl>
                                              <p:pRg st="0" end="0"/>
                                            </p:txEl>
                                          </p:spTgt>
                                        </p:tgtEl>
                                        <p:attrNameLst>
                                          <p:attrName>style.visibility</p:attrName>
                                        </p:attrNameLst>
                                      </p:cBhvr>
                                      <p:to>
                                        <p:strVal val="visible"/>
                                      </p:to>
                                    </p:set>
                                    <p:anim calcmode="lin" valueType="num">
                                      <p:cBhvr additive="base">
                                        <p:cTn id="7" dur="500" fill="hold"/>
                                        <p:tgtEl>
                                          <p:spTgt spid="610308">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610308">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610308">
                                            <p:txEl>
                                              <p:pRg st="1" end="1"/>
                                            </p:txEl>
                                          </p:spTgt>
                                        </p:tgtEl>
                                        <p:attrNameLst>
                                          <p:attrName>style.visibility</p:attrName>
                                        </p:attrNameLst>
                                      </p:cBhvr>
                                      <p:to>
                                        <p:strVal val="visible"/>
                                      </p:to>
                                    </p:set>
                                    <p:anim calcmode="lin" valueType="num">
                                      <p:cBhvr additive="base">
                                        <p:cTn id="13" dur="500" fill="hold"/>
                                        <p:tgtEl>
                                          <p:spTgt spid="610308">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610308">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610308">
                                            <p:txEl>
                                              <p:pRg st="2" end="2"/>
                                            </p:txEl>
                                          </p:spTgt>
                                        </p:tgtEl>
                                        <p:attrNameLst>
                                          <p:attrName>style.visibility</p:attrName>
                                        </p:attrNameLst>
                                      </p:cBhvr>
                                      <p:to>
                                        <p:strVal val="visible"/>
                                      </p:to>
                                    </p:set>
                                    <p:anim calcmode="lin" valueType="num">
                                      <p:cBhvr additive="base">
                                        <p:cTn id="19" dur="500" fill="hold"/>
                                        <p:tgtEl>
                                          <p:spTgt spid="610308">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610308">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610308">
                                            <p:txEl>
                                              <p:pRg st="3" end="3"/>
                                            </p:txEl>
                                          </p:spTgt>
                                        </p:tgtEl>
                                        <p:attrNameLst>
                                          <p:attrName>style.visibility</p:attrName>
                                        </p:attrNameLst>
                                      </p:cBhvr>
                                      <p:to>
                                        <p:strVal val="visible"/>
                                      </p:to>
                                    </p:set>
                                    <p:anim calcmode="lin" valueType="num">
                                      <p:cBhvr additive="base">
                                        <p:cTn id="25" dur="500" fill="hold"/>
                                        <p:tgtEl>
                                          <p:spTgt spid="610308">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610308">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610308">
                                            <p:txEl>
                                              <p:pRg st="5" end="5"/>
                                            </p:txEl>
                                          </p:spTgt>
                                        </p:tgtEl>
                                        <p:attrNameLst>
                                          <p:attrName>style.visibility</p:attrName>
                                        </p:attrNameLst>
                                      </p:cBhvr>
                                      <p:to>
                                        <p:strVal val="visible"/>
                                      </p:to>
                                    </p:set>
                                    <p:anim calcmode="lin" valueType="num">
                                      <p:cBhvr additive="base">
                                        <p:cTn id="31" dur="500" fill="hold"/>
                                        <p:tgtEl>
                                          <p:spTgt spid="610308">
                                            <p:txEl>
                                              <p:pRg st="5" end="5"/>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610308">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610308">
                                            <p:txEl>
                                              <p:pRg st="7" end="7"/>
                                            </p:txEl>
                                          </p:spTgt>
                                        </p:tgtEl>
                                        <p:attrNameLst>
                                          <p:attrName>style.visibility</p:attrName>
                                        </p:attrNameLst>
                                      </p:cBhvr>
                                      <p:to>
                                        <p:strVal val="visible"/>
                                      </p:to>
                                    </p:set>
                                    <p:anim calcmode="lin" valueType="num">
                                      <p:cBhvr additive="base">
                                        <p:cTn id="37" dur="500" fill="hold"/>
                                        <p:tgtEl>
                                          <p:spTgt spid="610308">
                                            <p:txEl>
                                              <p:pRg st="7" end="7"/>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610308">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610308">
                                            <p:txEl>
                                              <p:pRg st="8" end="8"/>
                                            </p:txEl>
                                          </p:spTgt>
                                        </p:tgtEl>
                                        <p:attrNameLst>
                                          <p:attrName>style.visibility</p:attrName>
                                        </p:attrNameLst>
                                      </p:cBhvr>
                                      <p:to>
                                        <p:strVal val="visible"/>
                                      </p:to>
                                    </p:set>
                                    <p:anim calcmode="lin" valueType="num">
                                      <p:cBhvr additive="base">
                                        <p:cTn id="43" dur="500" fill="hold"/>
                                        <p:tgtEl>
                                          <p:spTgt spid="610308">
                                            <p:txEl>
                                              <p:pRg st="8" end="8"/>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610308">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610308">
                                            <p:txEl>
                                              <p:pRg st="9" end="9"/>
                                            </p:txEl>
                                          </p:spTgt>
                                        </p:tgtEl>
                                        <p:attrNameLst>
                                          <p:attrName>style.visibility</p:attrName>
                                        </p:attrNameLst>
                                      </p:cBhvr>
                                      <p:to>
                                        <p:strVal val="visible"/>
                                      </p:to>
                                    </p:set>
                                    <p:anim calcmode="lin" valueType="num">
                                      <p:cBhvr additive="base">
                                        <p:cTn id="49" dur="500" fill="hold"/>
                                        <p:tgtEl>
                                          <p:spTgt spid="610308">
                                            <p:txEl>
                                              <p:pRg st="9" end="9"/>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610308">
                                            <p:txEl>
                                              <p:pRg st="9" end="9"/>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0308"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03FC73B8-2E8D-431E-AC3C-0E263AA5C302}" type="slidenum">
              <a:rPr lang="en-CA"/>
              <a:pPr>
                <a:defRPr/>
              </a:pPr>
              <a:t>37</a:t>
            </a:fld>
            <a:endParaRPr lang="en-CA"/>
          </a:p>
        </p:txBody>
      </p:sp>
      <p:sp>
        <p:nvSpPr>
          <p:cNvPr id="57347" name="Rectangle 2"/>
          <p:cNvSpPr>
            <a:spLocks noChangeArrowheads="1"/>
          </p:cNvSpPr>
          <p:nvPr/>
        </p:nvSpPr>
        <p:spPr bwMode="auto">
          <a:xfrm>
            <a:off x="8534400" y="6477000"/>
            <a:ext cx="381000" cy="228600"/>
          </a:xfrm>
          <a:prstGeom prst="rect">
            <a:avLst/>
          </a:prstGeom>
          <a:noFill/>
          <a:ln w="12700">
            <a:noFill/>
            <a:miter lim="800000"/>
            <a:headEnd/>
            <a:tailEnd/>
          </a:ln>
        </p:spPr>
        <p:txBody>
          <a:bodyPr wrap="none" anchor="ctr"/>
          <a:lstStyle/>
          <a:p>
            <a:endParaRPr lang="en-US"/>
          </a:p>
        </p:txBody>
      </p:sp>
      <p:sp>
        <p:nvSpPr>
          <p:cNvPr id="57348" name="Rectangle 3"/>
          <p:cNvSpPr>
            <a:spLocks noGrp="1" noChangeArrowheads="1"/>
          </p:cNvSpPr>
          <p:nvPr>
            <p:ph type="title"/>
          </p:nvPr>
        </p:nvSpPr>
        <p:spPr>
          <a:noFill/>
        </p:spPr>
        <p:txBody>
          <a:bodyPr lIns="90487" tIns="44450" rIns="90487" bIns="44450"/>
          <a:lstStyle/>
          <a:p>
            <a:pPr algn="ctr" eaLnBrk="1" hangingPunct="1"/>
            <a:r>
              <a:rPr lang="en-US" sz="3600"/>
              <a:t>2.1.2.1 – Second Derivative Examples</a:t>
            </a:r>
            <a:endParaRPr lang="en-US" sz="4400"/>
          </a:p>
        </p:txBody>
      </p:sp>
      <p:sp>
        <p:nvSpPr>
          <p:cNvPr id="612356" name="Rectangle 4"/>
          <p:cNvSpPr>
            <a:spLocks noGrp="1" noChangeArrowheads="1"/>
          </p:cNvSpPr>
          <p:nvPr>
            <p:ph type="body" idx="1"/>
          </p:nvPr>
        </p:nvSpPr>
        <p:spPr>
          <a:xfrm>
            <a:off x="228600" y="1066800"/>
            <a:ext cx="8915400" cy="5105400"/>
          </a:xfrm>
          <a:noFill/>
        </p:spPr>
        <p:txBody>
          <a:bodyPr lIns="90487" tIns="44450" rIns="90487" bIns="44450"/>
          <a:lstStyle/>
          <a:p>
            <a:pPr marL="0" indent="0" eaLnBrk="1" hangingPunct="1">
              <a:lnSpc>
                <a:spcPct val="90000"/>
              </a:lnSpc>
              <a:buFontTx/>
              <a:buNone/>
            </a:pPr>
            <a:r>
              <a:rPr lang="en-US"/>
              <a:t>y=12x</a:t>
            </a:r>
            <a:r>
              <a:rPr lang="en-US" baseline="30000"/>
              <a:t>3</a:t>
            </a:r>
            <a:r>
              <a:rPr lang="en-US"/>
              <a:t>+2x+11</a:t>
            </a:r>
          </a:p>
          <a:p>
            <a:pPr marL="0" indent="0" eaLnBrk="1" hangingPunct="1">
              <a:lnSpc>
                <a:spcPct val="90000"/>
              </a:lnSpc>
              <a:buFontTx/>
              <a:buNone/>
            </a:pPr>
            <a:r>
              <a:rPr lang="en-US"/>
              <a:t>y’=36x</a:t>
            </a:r>
            <a:r>
              <a:rPr lang="en-US" baseline="30000"/>
              <a:t>2</a:t>
            </a:r>
            <a:r>
              <a:rPr lang="en-US"/>
              <a:t>+2</a:t>
            </a:r>
          </a:p>
          <a:p>
            <a:pPr marL="0" indent="0" eaLnBrk="1" hangingPunct="1">
              <a:lnSpc>
                <a:spcPct val="90000"/>
              </a:lnSpc>
              <a:buFontTx/>
              <a:buNone/>
            </a:pPr>
            <a:r>
              <a:rPr lang="en-US"/>
              <a:t>y’’=72x</a:t>
            </a:r>
          </a:p>
          <a:p>
            <a:pPr marL="0" indent="0" eaLnBrk="1" hangingPunct="1">
              <a:lnSpc>
                <a:spcPct val="90000"/>
              </a:lnSpc>
              <a:buFontTx/>
              <a:buNone/>
            </a:pPr>
            <a:endParaRPr lang="en-US"/>
          </a:p>
          <a:p>
            <a:pPr marL="0" indent="0" eaLnBrk="1" hangingPunct="1">
              <a:lnSpc>
                <a:spcPct val="90000"/>
              </a:lnSpc>
              <a:buFontTx/>
              <a:buNone/>
            </a:pPr>
            <a:r>
              <a:rPr lang="en-US"/>
              <a:t>y=sin(x</a:t>
            </a:r>
            <a:r>
              <a:rPr lang="en-US" baseline="30000"/>
              <a:t>2</a:t>
            </a:r>
            <a:r>
              <a:rPr lang="en-US"/>
              <a:t>)</a:t>
            </a:r>
          </a:p>
          <a:p>
            <a:pPr marL="0" indent="0" eaLnBrk="1" hangingPunct="1">
              <a:lnSpc>
                <a:spcPct val="90000"/>
              </a:lnSpc>
              <a:buFontTx/>
              <a:buNone/>
            </a:pPr>
            <a:r>
              <a:rPr lang="en-US"/>
              <a:t>y’=cos(x</a:t>
            </a:r>
            <a:r>
              <a:rPr lang="en-US" baseline="30000"/>
              <a:t>2</a:t>
            </a:r>
            <a:r>
              <a:rPr lang="en-US"/>
              <a:t>)2x</a:t>
            </a:r>
          </a:p>
          <a:p>
            <a:pPr marL="0" indent="0" eaLnBrk="1" hangingPunct="1">
              <a:lnSpc>
                <a:spcPct val="90000"/>
              </a:lnSpc>
              <a:buFontTx/>
              <a:buNone/>
            </a:pPr>
            <a:r>
              <a:rPr lang="en-US"/>
              <a:t>y’’=-sin(x</a:t>
            </a:r>
            <a:r>
              <a:rPr lang="en-US" baseline="30000"/>
              <a:t>2</a:t>
            </a:r>
            <a:r>
              <a:rPr lang="en-US"/>
              <a:t>)2x(2x)+cos(x</a:t>
            </a:r>
            <a:r>
              <a:rPr lang="en-US" baseline="30000"/>
              <a:t>2</a:t>
            </a:r>
            <a:r>
              <a:rPr lang="en-US"/>
              <a:t>)2</a:t>
            </a:r>
          </a:p>
          <a:p>
            <a:pPr marL="0" indent="0" eaLnBrk="1" hangingPunct="1">
              <a:lnSpc>
                <a:spcPct val="90000"/>
              </a:lnSpc>
              <a:buFontTx/>
              <a:buNone/>
            </a:pPr>
            <a:r>
              <a:rPr lang="en-US"/>
              <a:t>y’’’=-cos(x</a:t>
            </a:r>
            <a:r>
              <a:rPr lang="en-US" baseline="30000"/>
              <a:t>2</a:t>
            </a:r>
            <a:r>
              <a:rPr lang="en-US"/>
              <a:t>)2x(4x</a:t>
            </a:r>
            <a:r>
              <a:rPr lang="en-US" baseline="30000"/>
              <a:t>2</a:t>
            </a:r>
            <a:r>
              <a:rPr lang="en-US"/>
              <a:t>)-sin(x</a:t>
            </a:r>
            <a:r>
              <a:rPr lang="en-US" baseline="30000"/>
              <a:t>2</a:t>
            </a:r>
            <a:r>
              <a:rPr lang="en-US"/>
              <a:t>)8x-sin(x</a:t>
            </a:r>
            <a:r>
              <a:rPr lang="en-US" baseline="30000"/>
              <a:t>2</a:t>
            </a:r>
            <a:r>
              <a:rPr lang="en-US"/>
              <a:t>)2x(2)</a:t>
            </a:r>
          </a:p>
          <a:p>
            <a:pPr marL="0" indent="0" eaLnBrk="1" hangingPunct="1">
              <a:lnSpc>
                <a:spcPct val="90000"/>
              </a:lnSpc>
              <a:buFontTx/>
              <a:buNone/>
            </a:pPr>
            <a:r>
              <a:rPr lang="en-US"/>
              <a:t>    =-cos(x</a:t>
            </a:r>
            <a:r>
              <a:rPr lang="en-US" baseline="30000"/>
              <a:t>2</a:t>
            </a:r>
            <a:r>
              <a:rPr lang="en-US"/>
              <a:t>)8x</a:t>
            </a:r>
            <a:r>
              <a:rPr lang="en-US" baseline="30000"/>
              <a:t>3</a:t>
            </a:r>
            <a:r>
              <a:rPr lang="en-US"/>
              <a:t>-sin(x</a:t>
            </a:r>
            <a:r>
              <a:rPr lang="en-US" baseline="30000"/>
              <a:t>2</a:t>
            </a:r>
            <a:r>
              <a:rPr lang="en-US"/>
              <a:t>)12x</a:t>
            </a:r>
            <a:endParaRPr lang="el-GR"/>
          </a:p>
          <a:p>
            <a:pPr marL="0" indent="0" eaLnBrk="1" hangingPunct="1">
              <a:lnSpc>
                <a:spcPct val="90000"/>
              </a:lnSpc>
              <a:spcBef>
                <a:spcPct val="50000"/>
              </a:spcBef>
              <a:buFontTx/>
              <a:buNone/>
            </a:pPr>
            <a:endParaRPr lang="en-US"/>
          </a:p>
        </p:txBody>
      </p:sp>
    </p:spTree>
  </p:cSld>
  <p:clrMapOvr>
    <a:masterClrMapping/>
  </p:clrMapOvr>
  <p:transition spd="med">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12356">
                                            <p:txEl>
                                              <p:pRg st="0" end="0"/>
                                            </p:txEl>
                                          </p:spTgt>
                                        </p:tgtEl>
                                        <p:attrNameLst>
                                          <p:attrName>style.visibility</p:attrName>
                                        </p:attrNameLst>
                                      </p:cBhvr>
                                      <p:to>
                                        <p:strVal val="visible"/>
                                      </p:to>
                                    </p:set>
                                    <p:anim calcmode="lin" valueType="num">
                                      <p:cBhvr additive="base">
                                        <p:cTn id="7" dur="500" fill="hold"/>
                                        <p:tgtEl>
                                          <p:spTgt spid="612356">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612356">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612356">
                                            <p:txEl>
                                              <p:pRg st="1" end="1"/>
                                            </p:txEl>
                                          </p:spTgt>
                                        </p:tgtEl>
                                        <p:attrNameLst>
                                          <p:attrName>style.visibility</p:attrName>
                                        </p:attrNameLst>
                                      </p:cBhvr>
                                      <p:to>
                                        <p:strVal val="visible"/>
                                      </p:to>
                                    </p:set>
                                    <p:anim calcmode="lin" valueType="num">
                                      <p:cBhvr additive="base">
                                        <p:cTn id="13" dur="500" fill="hold"/>
                                        <p:tgtEl>
                                          <p:spTgt spid="612356">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612356">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612356">
                                            <p:txEl>
                                              <p:pRg st="2" end="2"/>
                                            </p:txEl>
                                          </p:spTgt>
                                        </p:tgtEl>
                                        <p:attrNameLst>
                                          <p:attrName>style.visibility</p:attrName>
                                        </p:attrNameLst>
                                      </p:cBhvr>
                                      <p:to>
                                        <p:strVal val="visible"/>
                                      </p:to>
                                    </p:set>
                                    <p:anim calcmode="lin" valueType="num">
                                      <p:cBhvr additive="base">
                                        <p:cTn id="19" dur="500" fill="hold"/>
                                        <p:tgtEl>
                                          <p:spTgt spid="612356">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612356">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612356">
                                            <p:txEl>
                                              <p:pRg st="4" end="4"/>
                                            </p:txEl>
                                          </p:spTgt>
                                        </p:tgtEl>
                                        <p:attrNameLst>
                                          <p:attrName>style.visibility</p:attrName>
                                        </p:attrNameLst>
                                      </p:cBhvr>
                                      <p:to>
                                        <p:strVal val="visible"/>
                                      </p:to>
                                    </p:set>
                                    <p:anim calcmode="lin" valueType="num">
                                      <p:cBhvr additive="base">
                                        <p:cTn id="25" dur="500" fill="hold"/>
                                        <p:tgtEl>
                                          <p:spTgt spid="612356">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612356">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612356">
                                            <p:txEl>
                                              <p:pRg st="5" end="5"/>
                                            </p:txEl>
                                          </p:spTgt>
                                        </p:tgtEl>
                                        <p:attrNameLst>
                                          <p:attrName>style.visibility</p:attrName>
                                        </p:attrNameLst>
                                      </p:cBhvr>
                                      <p:to>
                                        <p:strVal val="visible"/>
                                      </p:to>
                                    </p:set>
                                    <p:anim calcmode="lin" valueType="num">
                                      <p:cBhvr additive="base">
                                        <p:cTn id="31" dur="500" fill="hold"/>
                                        <p:tgtEl>
                                          <p:spTgt spid="612356">
                                            <p:txEl>
                                              <p:pRg st="5" end="5"/>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612356">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612356">
                                            <p:txEl>
                                              <p:pRg st="6" end="6"/>
                                            </p:txEl>
                                          </p:spTgt>
                                        </p:tgtEl>
                                        <p:attrNameLst>
                                          <p:attrName>style.visibility</p:attrName>
                                        </p:attrNameLst>
                                      </p:cBhvr>
                                      <p:to>
                                        <p:strVal val="visible"/>
                                      </p:to>
                                    </p:set>
                                    <p:anim calcmode="lin" valueType="num">
                                      <p:cBhvr additive="base">
                                        <p:cTn id="37" dur="500" fill="hold"/>
                                        <p:tgtEl>
                                          <p:spTgt spid="612356">
                                            <p:txEl>
                                              <p:pRg st="6" end="6"/>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612356">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612356">
                                            <p:txEl>
                                              <p:pRg st="7" end="7"/>
                                            </p:txEl>
                                          </p:spTgt>
                                        </p:tgtEl>
                                        <p:attrNameLst>
                                          <p:attrName>style.visibility</p:attrName>
                                        </p:attrNameLst>
                                      </p:cBhvr>
                                      <p:to>
                                        <p:strVal val="visible"/>
                                      </p:to>
                                    </p:set>
                                    <p:anim calcmode="lin" valueType="num">
                                      <p:cBhvr additive="base">
                                        <p:cTn id="43" dur="500" fill="hold"/>
                                        <p:tgtEl>
                                          <p:spTgt spid="612356">
                                            <p:txEl>
                                              <p:pRg st="7" end="7"/>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612356">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612356">
                                            <p:txEl>
                                              <p:pRg st="8" end="8"/>
                                            </p:txEl>
                                          </p:spTgt>
                                        </p:tgtEl>
                                        <p:attrNameLst>
                                          <p:attrName>style.visibility</p:attrName>
                                        </p:attrNameLst>
                                      </p:cBhvr>
                                      <p:to>
                                        <p:strVal val="visible"/>
                                      </p:to>
                                    </p:set>
                                    <p:anim calcmode="lin" valueType="num">
                                      <p:cBhvr additive="base">
                                        <p:cTn id="49" dur="500" fill="hold"/>
                                        <p:tgtEl>
                                          <p:spTgt spid="612356">
                                            <p:txEl>
                                              <p:pRg st="8" end="8"/>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612356">
                                            <p:txEl>
                                              <p:pRg st="8" end="8"/>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2356"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37CEA8F1-32BC-4039-9B2C-88C6158183B7}" type="slidenum">
              <a:rPr lang="en-CA"/>
              <a:pPr>
                <a:defRPr/>
              </a:pPr>
              <a:t>38</a:t>
            </a:fld>
            <a:endParaRPr lang="en-CA"/>
          </a:p>
        </p:txBody>
      </p:sp>
      <p:sp>
        <p:nvSpPr>
          <p:cNvPr id="58371" name="Rectangle 2"/>
          <p:cNvSpPr>
            <a:spLocks noChangeArrowheads="1"/>
          </p:cNvSpPr>
          <p:nvPr/>
        </p:nvSpPr>
        <p:spPr bwMode="auto">
          <a:xfrm>
            <a:off x="8534400" y="6477000"/>
            <a:ext cx="381000" cy="228600"/>
          </a:xfrm>
          <a:prstGeom prst="rect">
            <a:avLst/>
          </a:prstGeom>
          <a:noFill/>
          <a:ln w="12700">
            <a:noFill/>
            <a:miter lim="800000"/>
            <a:headEnd/>
            <a:tailEnd/>
          </a:ln>
        </p:spPr>
        <p:txBody>
          <a:bodyPr wrap="none" anchor="ctr"/>
          <a:lstStyle/>
          <a:p>
            <a:endParaRPr lang="en-US"/>
          </a:p>
        </p:txBody>
      </p:sp>
      <p:sp>
        <p:nvSpPr>
          <p:cNvPr id="58372" name="Rectangle 3"/>
          <p:cNvSpPr>
            <a:spLocks noGrp="1" noChangeArrowheads="1"/>
          </p:cNvSpPr>
          <p:nvPr>
            <p:ph type="title"/>
          </p:nvPr>
        </p:nvSpPr>
        <p:spPr>
          <a:noFill/>
        </p:spPr>
        <p:txBody>
          <a:bodyPr lIns="90487" tIns="44450" rIns="90487" bIns="44450"/>
          <a:lstStyle/>
          <a:p>
            <a:pPr algn="ctr" eaLnBrk="1" hangingPunct="1"/>
            <a:r>
              <a:rPr lang="en-US" sz="3600"/>
              <a:t>2.1.2.2 – Implicit Differentiation</a:t>
            </a:r>
            <a:endParaRPr lang="en-US" sz="4400"/>
          </a:p>
        </p:txBody>
      </p:sp>
      <p:sp>
        <p:nvSpPr>
          <p:cNvPr id="614404" name="Rectangle 4"/>
          <p:cNvSpPr>
            <a:spLocks noGrp="1" noChangeArrowheads="1"/>
          </p:cNvSpPr>
          <p:nvPr>
            <p:ph type="body" idx="1"/>
          </p:nvPr>
        </p:nvSpPr>
        <p:spPr>
          <a:xfrm>
            <a:off x="228600" y="1066800"/>
            <a:ext cx="8915400" cy="5105400"/>
          </a:xfrm>
          <a:noFill/>
        </p:spPr>
        <p:txBody>
          <a:bodyPr lIns="90487" tIns="44450" rIns="90487" bIns="44450"/>
          <a:lstStyle/>
          <a:p>
            <a:pPr marL="0" indent="0" eaLnBrk="1" hangingPunct="1">
              <a:buFontTx/>
              <a:buNone/>
            </a:pPr>
            <a:r>
              <a:rPr lang="en-US"/>
              <a:t>So far we’ve examined cases where our function is expressed:</a:t>
            </a:r>
          </a:p>
          <a:p>
            <a:pPr marL="0" indent="0" eaLnBrk="1" hangingPunct="1">
              <a:buFontTx/>
              <a:buNone/>
            </a:pPr>
            <a:r>
              <a:rPr lang="en-US"/>
              <a:t>y=f(x)   ie: y=7x+9x</a:t>
            </a:r>
            <a:r>
              <a:rPr lang="en-US" baseline="30000"/>
              <a:t>2</a:t>
            </a:r>
            <a:r>
              <a:rPr lang="en-US"/>
              <a:t>-14</a:t>
            </a:r>
            <a:endParaRPr lang="el-GR"/>
          </a:p>
          <a:p>
            <a:pPr marL="0" indent="0" eaLnBrk="1" hangingPunct="1">
              <a:spcBef>
                <a:spcPct val="50000"/>
              </a:spcBef>
              <a:buFontTx/>
              <a:buNone/>
            </a:pPr>
            <a:r>
              <a:rPr lang="en-US"/>
              <a:t>Yet often equations are expressed:</a:t>
            </a:r>
          </a:p>
          <a:p>
            <a:pPr marL="0" indent="0" eaLnBrk="1" hangingPunct="1">
              <a:spcBef>
                <a:spcPct val="50000"/>
              </a:spcBef>
              <a:buFontTx/>
              <a:buNone/>
            </a:pPr>
            <a:r>
              <a:rPr lang="en-US"/>
              <a:t>14=7x+9x</a:t>
            </a:r>
            <a:r>
              <a:rPr lang="en-US" baseline="30000"/>
              <a:t>2</a:t>
            </a:r>
            <a:r>
              <a:rPr lang="en-US"/>
              <a:t>-y</a:t>
            </a:r>
          </a:p>
          <a:p>
            <a:pPr marL="0" indent="0" eaLnBrk="1" hangingPunct="1">
              <a:spcBef>
                <a:spcPct val="50000"/>
              </a:spcBef>
              <a:buFontTx/>
              <a:buNone/>
            </a:pPr>
            <a:r>
              <a:rPr lang="en-US"/>
              <a:t>Which requires implicit differentiation.  </a:t>
            </a:r>
          </a:p>
          <a:p>
            <a:pPr marL="0" indent="0" eaLnBrk="1" hangingPunct="1">
              <a:spcBef>
                <a:spcPct val="50000"/>
              </a:spcBef>
              <a:buFontTx/>
              <a:buNone/>
            </a:pPr>
            <a:r>
              <a:rPr lang="en-US"/>
              <a:t>-In this case, y can be isolated.  Often, this is not the case</a:t>
            </a:r>
          </a:p>
        </p:txBody>
      </p:sp>
    </p:spTree>
  </p:cSld>
  <p:clrMapOvr>
    <a:masterClrMapping/>
  </p:clrMapOvr>
  <p:transition spd="med">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14404">
                                            <p:txEl>
                                              <p:pRg st="0" end="0"/>
                                            </p:txEl>
                                          </p:spTgt>
                                        </p:tgtEl>
                                        <p:attrNameLst>
                                          <p:attrName>style.visibility</p:attrName>
                                        </p:attrNameLst>
                                      </p:cBhvr>
                                      <p:to>
                                        <p:strVal val="visible"/>
                                      </p:to>
                                    </p:set>
                                    <p:anim calcmode="lin" valueType="num">
                                      <p:cBhvr additive="base">
                                        <p:cTn id="7" dur="500" fill="hold"/>
                                        <p:tgtEl>
                                          <p:spTgt spid="614404">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61440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614404">
                                            <p:txEl>
                                              <p:pRg st="1" end="1"/>
                                            </p:txEl>
                                          </p:spTgt>
                                        </p:tgtEl>
                                        <p:attrNameLst>
                                          <p:attrName>style.visibility</p:attrName>
                                        </p:attrNameLst>
                                      </p:cBhvr>
                                      <p:to>
                                        <p:strVal val="visible"/>
                                      </p:to>
                                    </p:set>
                                    <p:anim calcmode="lin" valueType="num">
                                      <p:cBhvr additive="base">
                                        <p:cTn id="13" dur="500" fill="hold"/>
                                        <p:tgtEl>
                                          <p:spTgt spid="614404">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614404">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614404">
                                            <p:txEl>
                                              <p:pRg st="2" end="2"/>
                                            </p:txEl>
                                          </p:spTgt>
                                        </p:tgtEl>
                                        <p:attrNameLst>
                                          <p:attrName>style.visibility</p:attrName>
                                        </p:attrNameLst>
                                      </p:cBhvr>
                                      <p:to>
                                        <p:strVal val="visible"/>
                                      </p:to>
                                    </p:set>
                                    <p:anim calcmode="lin" valueType="num">
                                      <p:cBhvr additive="base">
                                        <p:cTn id="19" dur="500" fill="hold"/>
                                        <p:tgtEl>
                                          <p:spTgt spid="614404">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614404">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614404">
                                            <p:txEl>
                                              <p:pRg st="3" end="3"/>
                                            </p:txEl>
                                          </p:spTgt>
                                        </p:tgtEl>
                                        <p:attrNameLst>
                                          <p:attrName>style.visibility</p:attrName>
                                        </p:attrNameLst>
                                      </p:cBhvr>
                                      <p:to>
                                        <p:strVal val="visible"/>
                                      </p:to>
                                    </p:set>
                                    <p:anim calcmode="lin" valueType="num">
                                      <p:cBhvr additive="base">
                                        <p:cTn id="25" dur="500" fill="hold"/>
                                        <p:tgtEl>
                                          <p:spTgt spid="614404">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614404">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614404">
                                            <p:txEl>
                                              <p:pRg st="4" end="4"/>
                                            </p:txEl>
                                          </p:spTgt>
                                        </p:tgtEl>
                                        <p:attrNameLst>
                                          <p:attrName>style.visibility</p:attrName>
                                        </p:attrNameLst>
                                      </p:cBhvr>
                                      <p:to>
                                        <p:strVal val="visible"/>
                                      </p:to>
                                    </p:set>
                                    <p:anim calcmode="lin" valueType="num">
                                      <p:cBhvr additive="base">
                                        <p:cTn id="31" dur="500" fill="hold"/>
                                        <p:tgtEl>
                                          <p:spTgt spid="614404">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614404">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614404">
                                            <p:txEl>
                                              <p:pRg st="5" end="5"/>
                                            </p:txEl>
                                          </p:spTgt>
                                        </p:tgtEl>
                                        <p:attrNameLst>
                                          <p:attrName>style.visibility</p:attrName>
                                        </p:attrNameLst>
                                      </p:cBhvr>
                                      <p:to>
                                        <p:strVal val="visible"/>
                                      </p:to>
                                    </p:set>
                                    <p:anim calcmode="lin" valueType="num">
                                      <p:cBhvr additive="base">
                                        <p:cTn id="37" dur="500" fill="hold"/>
                                        <p:tgtEl>
                                          <p:spTgt spid="614404">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614404">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404"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05AC52E4-F4D0-417A-AD91-9071B73AD264}" type="slidenum">
              <a:rPr lang="en-CA"/>
              <a:pPr>
                <a:defRPr/>
              </a:pPr>
              <a:t>39</a:t>
            </a:fld>
            <a:endParaRPr lang="en-CA"/>
          </a:p>
        </p:txBody>
      </p:sp>
      <p:sp>
        <p:nvSpPr>
          <p:cNvPr id="59395" name="Rectangle 2"/>
          <p:cNvSpPr>
            <a:spLocks noChangeArrowheads="1"/>
          </p:cNvSpPr>
          <p:nvPr/>
        </p:nvSpPr>
        <p:spPr bwMode="auto">
          <a:xfrm>
            <a:off x="8534400" y="6477000"/>
            <a:ext cx="381000" cy="228600"/>
          </a:xfrm>
          <a:prstGeom prst="rect">
            <a:avLst/>
          </a:prstGeom>
          <a:noFill/>
          <a:ln w="12700">
            <a:noFill/>
            <a:miter lim="800000"/>
            <a:headEnd/>
            <a:tailEnd/>
          </a:ln>
        </p:spPr>
        <p:txBody>
          <a:bodyPr wrap="none" anchor="ctr"/>
          <a:lstStyle/>
          <a:p>
            <a:endParaRPr lang="en-US"/>
          </a:p>
        </p:txBody>
      </p:sp>
      <p:sp>
        <p:nvSpPr>
          <p:cNvPr id="59396" name="Rectangle 3"/>
          <p:cNvSpPr>
            <a:spLocks noGrp="1" noChangeArrowheads="1"/>
          </p:cNvSpPr>
          <p:nvPr>
            <p:ph type="title"/>
          </p:nvPr>
        </p:nvSpPr>
        <p:spPr>
          <a:noFill/>
        </p:spPr>
        <p:txBody>
          <a:bodyPr lIns="90487" tIns="44450" rIns="90487" bIns="44450"/>
          <a:lstStyle/>
          <a:p>
            <a:pPr algn="ctr" eaLnBrk="1" hangingPunct="1"/>
            <a:r>
              <a:rPr lang="en-US" sz="3600"/>
              <a:t>2.1.2.2 – Implicit Differentiation Rules</a:t>
            </a:r>
            <a:endParaRPr lang="en-US" sz="4400"/>
          </a:p>
        </p:txBody>
      </p:sp>
      <p:sp>
        <p:nvSpPr>
          <p:cNvPr id="616452" name="Rectangle 4"/>
          <p:cNvSpPr>
            <a:spLocks noGrp="1" noChangeArrowheads="1"/>
          </p:cNvSpPr>
          <p:nvPr>
            <p:ph type="body" idx="1"/>
          </p:nvPr>
        </p:nvSpPr>
        <p:spPr>
          <a:xfrm>
            <a:off x="228600" y="1066800"/>
            <a:ext cx="8915400" cy="5105400"/>
          </a:xfrm>
          <a:noFill/>
        </p:spPr>
        <p:txBody>
          <a:bodyPr lIns="90487" tIns="44450" rIns="90487" bIns="44450"/>
          <a:lstStyle/>
          <a:p>
            <a:pPr marL="609600" indent="-609600" eaLnBrk="1" hangingPunct="1">
              <a:lnSpc>
                <a:spcPct val="90000"/>
              </a:lnSpc>
              <a:buFontTx/>
              <a:buAutoNum type="arabicParenR"/>
            </a:pPr>
            <a:r>
              <a:rPr lang="en-US"/>
              <a:t>Take the derivative of EACH term on both sides.</a:t>
            </a:r>
          </a:p>
          <a:p>
            <a:pPr marL="609600" indent="-609600" eaLnBrk="1" hangingPunct="1">
              <a:lnSpc>
                <a:spcPct val="90000"/>
              </a:lnSpc>
              <a:buFontTx/>
              <a:buAutoNum type="arabicParenR"/>
            </a:pPr>
            <a:r>
              <a:rPr lang="en-US"/>
              <a:t>Differentiate y as you would x, except that every time you differentiate y, you obtain dy/dx (or y’)</a:t>
            </a:r>
          </a:p>
          <a:p>
            <a:pPr marL="609600" indent="-609600" eaLnBrk="1" hangingPunct="1">
              <a:lnSpc>
                <a:spcPct val="90000"/>
              </a:lnSpc>
              <a:buFontTx/>
              <a:buNone/>
            </a:pPr>
            <a:endParaRPr lang="en-US"/>
          </a:p>
          <a:p>
            <a:pPr marL="609600" indent="-609600" eaLnBrk="1" hangingPunct="1">
              <a:lnSpc>
                <a:spcPct val="90000"/>
              </a:lnSpc>
              <a:buFontTx/>
              <a:buNone/>
            </a:pPr>
            <a:r>
              <a:rPr lang="en-US"/>
              <a:t>Ie: 14=7x+9x</a:t>
            </a:r>
            <a:r>
              <a:rPr lang="en-US" baseline="30000"/>
              <a:t>2</a:t>
            </a:r>
            <a:r>
              <a:rPr lang="en-US"/>
              <a:t>-y</a:t>
            </a:r>
          </a:p>
          <a:p>
            <a:pPr marL="609600" indent="-609600" eaLnBrk="1" hangingPunct="1">
              <a:lnSpc>
                <a:spcPct val="90000"/>
              </a:lnSpc>
              <a:buFontTx/>
              <a:buNone/>
            </a:pPr>
            <a:r>
              <a:rPr lang="en-US"/>
              <a:t>d(14)/dx=d(7x)/dx+d(9x</a:t>
            </a:r>
            <a:r>
              <a:rPr lang="en-US" baseline="30000"/>
              <a:t>2</a:t>
            </a:r>
            <a:r>
              <a:rPr lang="en-US"/>
              <a:t>)/dx-dy/dx</a:t>
            </a:r>
          </a:p>
          <a:p>
            <a:pPr marL="609600" indent="-609600" eaLnBrk="1" hangingPunct="1">
              <a:lnSpc>
                <a:spcPct val="90000"/>
              </a:lnSpc>
              <a:buFontTx/>
              <a:buNone/>
            </a:pPr>
            <a:r>
              <a:rPr lang="en-US"/>
              <a:t>0 = 7 + 18x – y’</a:t>
            </a:r>
          </a:p>
          <a:p>
            <a:pPr marL="609600" indent="-609600" eaLnBrk="1" hangingPunct="1">
              <a:lnSpc>
                <a:spcPct val="90000"/>
              </a:lnSpc>
              <a:buFontTx/>
              <a:buNone/>
            </a:pPr>
            <a:r>
              <a:rPr lang="en-US"/>
              <a:t>y’=7+18x</a:t>
            </a:r>
          </a:p>
        </p:txBody>
      </p:sp>
    </p:spTree>
  </p:cSld>
  <p:clrMapOvr>
    <a:masterClrMapping/>
  </p:clrMapOvr>
  <p:transition spd="med">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16452">
                                            <p:txEl>
                                              <p:pRg st="0" end="0"/>
                                            </p:txEl>
                                          </p:spTgt>
                                        </p:tgtEl>
                                        <p:attrNameLst>
                                          <p:attrName>style.visibility</p:attrName>
                                        </p:attrNameLst>
                                      </p:cBhvr>
                                      <p:to>
                                        <p:strVal val="visible"/>
                                      </p:to>
                                    </p:set>
                                    <p:anim calcmode="lin" valueType="num">
                                      <p:cBhvr additive="base">
                                        <p:cTn id="7" dur="500" fill="hold"/>
                                        <p:tgtEl>
                                          <p:spTgt spid="616452">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616452">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616452">
                                            <p:txEl>
                                              <p:pRg st="1" end="1"/>
                                            </p:txEl>
                                          </p:spTgt>
                                        </p:tgtEl>
                                        <p:attrNameLst>
                                          <p:attrName>style.visibility</p:attrName>
                                        </p:attrNameLst>
                                      </p:cBhvr>
                                      <p:to>
                                        <p:strVal val="visible"/>
                                      </p:to>
                                    </p:set>
                                    <p:anim calcmode="lin" valueType="num">
                                      <p:cBhvr additive="base">
                                        <p:cTn id="13" dur="500" fill="hold"/>
                                        <p:tgtEl>
                                          <p:spTgt spid="616452">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616452">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616452">
                                            <p:txEl>
                                              <p:pRg st="3" end="3"/>
                                            </p:txEl>
                                          </p:spTgt>
                                        </p:tgtEl>
                                        <p:attrNameLst>
                                          <p:attrName>style.visibility</p:attrName>
                                        </p:attrNameLst>
                                      </p:cBhvr>
                                      <p:to>
                                        <p:strVal val="visible"/>
                                      </p:to>
                                    </p:set>
                                    <p:anim calcmode="lin" valueType="num">
                                      <p:cBhvr additive="base">
                                        <p:cTn id="19" dur="500" fill="hold"/>
                                        <p:tgtEl>
                                          <p:spTgt spid="616452">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616452">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616452">
                                            <p:txEl>
                                              <p:pRg st="4" end="4"/>
                                            </p:txEl>
                                          </p:spTgt>
                                        </p:tgtEl>
                                        <p:attrNameLst>
                                          <p:attrName>style.visibility</p:attrName>
                                        </p:attrNameLst>
                                      </p:cBhvr>
                                      <p:to>
                                        <p:strVal val="visible"/>
                                      </p:to>
                                    </p:set>
                                    <p:anim calcmode="lin" valueType="num">
                                      <p:cBhvr additive="base">
                                        <p:cTn id="25" dur="500" fill="hold"/>
                                        <p:tgtEl>
                                          <p:spTgt spid="616452">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616452">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616452">
                                            <p:txEl>
                                              <p:pRg st="5" end="5"/>
                                            </p:txEl>
                                          </p:spTgt>
                                        </p:tgtEl>
                                        <p:attrNameLst>
                                          <p:attrName>style.visibility</p:attrName>
                                        </p:attrNameLst>
                                      </p:cBhvr>
                                      <p:to>
                                        <p:strVal val="visible"/>
                                      </p:to>
                                    </p:set>
                                    <p:anim calcmode="lin" valueType="num">
                                      <p:cBhvr additive="base">
                                        <p:cTn id="31" dur="500" fill="hold"/>
                                        <p:tgtEl>
                                          <p:spTgt spid="616452">
                                            <p:txEl>
                                              <p:pRg st="5" end="5"/>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616452">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616452">
                                            <p:txEl>
                                              <p:pRg st="6" end="6"/>
                                            </p:txEl>
                                          </p:spTgt>
                                        </p:tgtEl>
                                        <p:attrNameLst>
                                          <p:attrName>style.visibility</p:attrName>
                                        </p:attrNameLst>
                                      </p:cBhvr>
                                      <p:to>
                                        <p:strVal val="visible"/>
                                      </p:to>
                                    </p:set>
                                    <p:anim calcmode="lin" valueType="num">
                                      <p:cBhvr additive="base">
                                        <p:cTn id="37" dur="500" fill="hold"/>
                                        <p:tgtEl>
                                          <p:spTgt spid="616452">
                                            <p:txEl>
                                              <p:pRg st="6" end="6"/>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616452">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6452"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6"/>
          <p:cNvSpPr>
            <a:spLocks noGrp="1"/>
          </p:cNvSpPr>
          <p:nvPr>
            <p:ph type="sldNum" sz="quarter" idx="12"/>
          </p:nvPr>
        </p:nvSpPr>
        <p:spPr/>
        <p:txBody>
          <a:bodyPr/>
          <a:lstStyle/>
          <a:p>
            <a:pPr>
              <a:defRPr/>
            </a:pPr>
            <a:fld id="{6C867876-FE1F-4562-8F3C-EE1E75D243E2}" type="slidenum">
              <a:rPr lang="en-CA"/>
              <a:pPr>
                <a:defRPr/>
              </a:pPr>
              <a:t>4</a:t>
            </a:fld>
            <a:endParaRPr lang="en-CA"/>
          </a:p>
        </p:txBody>
      </p:sp>
      <p:sp>
        <p:nvSpPr>
          <p:cNvPr id="30723" name="Rectangle 2"/>
          <p:cNvSpPr>
            <a:spLocks noChangeArrowheads="1"/>
          </p:cNvSpPr>
          <p:nvPr/>
        </p:nvSpPr>
        <p:spPr bwMode="auto">
          <a:xfrm>
            <a:off x="8534400" y="6477000"/>
            <a:ext cx="381000" cy="228600"/>
          </a:xfrm>
          <a:prstGeom prst="rect">
            <a:avLst/>
          </a:prstGeom>
          <a:noFill/>
          <a:ln w="12700">
            <a:noFill/>
            <a:miter lim="800000"/>
            <a:headEnd/>
            <a:tailEnd/>
          </a:ln>
        </p:spPr>
        <p:txBody>
          <a:bodyPr wrap="none" anchor="ctr"/>
          <a:lstStyle/>
          <a:p>
            <a:endParaRPr lang="en-US"/>
          </a:p>
        </p:txBody>
      </p:sp>
      <p:sp>
        <p:nvSpPr>
          <p:cNvPr id="30724" name="Rectangle 3"/>
          <p:cNvSpPr>
            <a:spLocks noGrp="1" noChangeArrowheads="1"/>
          </p:cNvSpPr>
          <p:nvPr>
            <p:ph type="title"/>
          </p:nvPr>
        </p:nvSpPr>
        <p:spPr>
          <a:noFill/>
        </p:spPr>
        <p:txBody>
          <a:bodyPr lIns="90487" tIns="44450" rIns="90487" bIns="44450"/>
          <a:lstStyle/>
          <a:p>
            <a:pPr algn="ctr" eaLnBrk="1" hangingPunct="1"/>
            <a:r>
              <a:rPr lang="en-US" sz="3600"/>
              <a:t>2.1 Derivatives of Single-Variable Functions</a:t>
            </a:r>
            <a:endParaRPr lang="en-US" sz="4400"/>
          </a:p>
        </p:txBody>
      </p:sp>
      <p:sp>
        <p:nvSpPr>
          <p:cNvPr id="505860" name="Rectangle 4"/>
          <p:cNvSpPr>
            <a:spLocks noGrp="1" noChangeArrowheads="1"/>
          </p:cNvSpPr>
          <p:nvPr>
            <p:ph type="body" sz="half" idx="1"/>
          </p:nvPr>
        </p:nvSpPr>
        <p:spPr>
          <a:xfrm>
            <a:off x="228600" y="1219200"/>
            <a:ext cx="8686800" cy="5181600"/>
          </a:xfrm>
          <a:noFill/>
        </p:spPr>
        <p:txBody>
          <a:bodyPr lIns="90487" tIns="44450" rIns="90487" bIns="44450"/>
          <a:lstStyle/>
          <a:p>
            <a:pPr marL="609600" indent="-609600" eaLnBrk="1" hangingPunct="1">
              <a:buFontTx/>
              <a:buNone/>
            </a:pPr>
            <a:r>
              <a:rPr lang="en-US" sz="3600" u="sng" dirty="0"/>
              <a:t>Slope:</a:t>
            </a:r>
          </a:p>
          <a:p>
            <a:pPr marL="609600" indent="-609600" eaLnBrk="1" hangingPunct="1">
              <a:buFontTx/>
              <a:buNone/>
            </a:pPr>
            <a:endParaRPr lang="en-US" sz="3600" u="sng" dirty="0"/>
          </a:p>
          <a:p>
            <a:pPr marL="609600" indent="-609600" eaLnBrk="1" hangingPunct="1">
              <a:buFontTx/>
              <a:buNone/>
            </a:pPr>
            <a:r>
              <a:rPr lang="en-US" sz="3600" dirty="0"/>
              <a:t>-The impact on the “y” variable when the “x” variable increases by 1</a:t>
            </a:r>
          </a:p>
          <a:p>
            <a:pPr marL="609600" indent="-609600" eaLnBrk="1" hangingPunct="1">
              <a:buFontTx/>
              <a:buNone/>
            </a:pPr>
            <a:r>
              <a:rPr lang="en-US" sz="3600" dirty="0"/>
              <a:t>-consider the following graph</a:t>
            </a:r>
          </a:p>
          <a:p>
            <a:pPr marL="609600" indent="-609600" eaLnBrk="1" hangingPunct="1">
              <a:buFontTx/>
              <a:buNone/>
            </a:pPr>
            <a:r>
              <a:rPr lang="en-US" sz="3600" dirty="0"/>
              <a:t>-what is the impact of changing how much time you spend on assignment 1?</a:t>
            </a:r>
          </a:p>
          <a:p>
            <a:pPr marL="609600" indent="-609600" eaLnBrk="1" hangingPunct="1">
              <a:buFontTx/>
              <a:buNone/>
            </a:pPr>
            <a:endParaRPr lang="en-US" sz="3600" dirty="0"/>
          </a:p>
          <a:p>
            <a:pPr marL="609600" indent="-609600" eaLnBrk="1" hangingPunct="1">
              <a:buFontTx/>
              <a:buNone/>
            </a:pPr>
            <a:endParaRPr lang="en-US" dirty="0"/>
          </a:p>
        </p:txBody>
      </p:sp>
    </p:spTree>
  </p:cSld>
  <p:clrMapOvr>
    <a:masterClrMapping/>
  </p:clrMapOvr>
  <p:transition spd="med">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05860">
                                            <p:txEl>
                                              <p:pRg st="0" end="0"/>
                                            </p:txEl>
                                          </p:spTgt>
                                        </p:tgtEl>
                                        <p:attrNameLst>
                                          <p:attrName>style.visibility</p:attrName>
                                        </p:attrNameLst>
                                      </p:cBhvr>
                                      <p:to>
                                        <p:strVal val="visible"/>
                                      </p:to>
                                    </p:set>
                                    <p:anim calcmode="lin" valueType="num">
                                      <p:cBhvr additive="base">
                                        <p:cTn id="7" dur="500" fill="hold"/>
                                        <p:tgtEl>
                                          <p:spTgt spid="505860">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05860">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05860">
                                            <p:txEl>
                                              <p:pRg st="2" end="2"/>
                                            </p:txEl>
                                          </p:spTgt>
                                        </p:tgtEl>
                                        <p:attrNameLst>
                                          <p:attrName>style.visibility</p:attrName>
                                        </p:attrNameLst>
                                      </p:cBhvr>
                                      <p:to>
                                        <p:strVal val="visible"/>
                                      </p:to>
                                    </p:set>
                                    <p:anim calcmode="lin" valueType="num">
                                      <p:cBhvr additive="base">
                                        <p:cTn id="13" dur="500" fill="hold"/>
                                        <p:tgtEl>
                                          <p:spTgt spid="505860">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05860">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505860">
                                            <p:txEl>
                                              <p:pRg st="3" end="3"/>
                                            </p:txEl>
                                          </p:spTgt>
                                        </p:tgtEl>
                                        <p:attrNameLst>
                                          <p:attrName>style.visibility</p:attrName>
                                        </p:attrNameLst>
                                      </p:cBhvr>
                                      <p:to>
                                        <p:strVal val="visible"/>
                                      </p:to>
                                    </p:set>
                                    <p:anim calcmode="lin" valueType="num">
                                      <p:cBhvr additive="base">
                                        <p:cTn id="19" dur="500" fill="hold"/>
                                        <p:tgtEl>
                                          <p:spTgt spid="505860">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05860">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505860">
                                            <p:txEl>
                                              <p:pRg st="4" end="4"/>
                                            </p:txEl>
                                          </p:spTgt>
                                        </p:tgtEl>
                                        <p:attrNameLst>
                                          <p:attrName>style.visibility</p:attrName>
                                        </p:attrNameLst>
                                      </p:cBhvr>
                                      <p:to>
                                        <p:strVal val="visible"/>
                                      </p:to>
                                    </p:set>
                                    <p:anim calcmode="lin" valueType="num">
                                      <p:cBhvr additive="base">
                                        <p:cTn id="25" dur="500" fill="hold"/>
                                        <p:tgtEl>
                                          <p:spTgt spid="505860">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505860">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5860"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26646858-C51F-4376-8CC3-229249F29A26}" type="slidenum">
              <a:rPr lang="en-CA"/>
              <a:pPr>
                <a:defRPr/>
              </a:pPr>
              <a:t>40</a:t>
            </a:fld>
            <a:endParaRPr lang="en-CA"/>
          </a:p>
        </p:txBody>
      </p:sp>
      <p:sp>
        <p:nvSpPr>
          <p:cNvPr id="60419" name="Rectangle 2"/>
          <p:cNvSpPr>
            <a:spLocks noChangeArrowheads="1"/>
          </p:cNvSpPr>
          <p:nvPr/>
        </p:nvSpPr>
        <p:spPr bwMode="auto">
          <a:xfrm>
            <a:off x="8534400" y="6477000"/>
            <a:ext cx="381000" cy="228600"/>
          </a:xfrm>
          <a:prstGeom prst="rect">
            <a:avLst/>
          </a:prstGeom>
          <a:noFill/>
          <a:ln w="12700">
            <a:noFill/>
            <a:miter lim="800000"/>
            <a:headEnd/>
            <a:tailEnd/>
          </a:ln>
        </p:spPr>
        <p:txBody>
          <a:bodyPr wrap="none" anchor="ctr"/>
          <a:lstStyle/>
          <a:p>
            <a:endParaRPr lang="en-US"/>
          </a:p>
        </p:txBody>
      </p:sp>
      <p:sp>
        <p:nvSpPr>
          <p:cNvPr id="60420" name="Rectangle 3"/>
          <p:cNvSpPr>
            <a:spLocks noGrp="1" noChangeArrowheads="1"/>
          </p:cNvSpPr>
          <p:nvPr>
            <p:ph type="title"/>
          </p:nvPr>
        </p:nvSpPr>
        <p:spPr>
          <a:noFill/>
        </p:spPr>
        <p:txBody>
          <a:bodyPr lIns="90487" tIns="44450" rIns="90487" bIns="44450"/>
          <a:lstStyle/>
          <a:p>
            <a:pPr algn="ctr" eaLnBrk="1" hangingPunct="1"/>
            <a:r>
              <a:rPr lang="en-US" sz="3600"/>
              <a:t>2.1.2.2 – Implicit Differentiation Examples</a:t>
            </a:r>
            <a:endParaRPr lang="en-US" sz="4400"/>
          </a:p>
        </p:txBody>
      </p:sp>
      <p:sp>
        <p:nvSpPr>
          <p:cNvPr id="618500" name="Rectangle 4"/>
          <p:cNvSpPr>
            <a:spLocks noGrp="1" noChangeArrowheads="1"/>
          </p:cNvSpPr>
          <p:nvPr>
            <p:ph type="body" idx="1"/>
          </p:nvPr>
        </p:nvSpPr>
        <p:spPr>
          <a:xfrm>
            <a:off x="228600" y="1066800"/>
            <a:ext cx="8915400" cy="5105400"/>
          </a:xfrm>
          <a:noFill/>
        </p:spPr>
        <p:txBody>
          <a:bodyPr lIns="90487" tIns="44450" rIns="90487" bIns="44450"/>
          <a:lstStyle/>
          <a:p>
            <a:pPr marL="609600" indent="-609600" eaLnBrk="1" hangingPunct="1">
              <a:buFontTx/>
              <a:buNone/>
            </a:pPr>
            <a:r>
              <a:rPr lang="en-US" dirty="0"/>
              <a:t>Sometimes isolating y’ requires algebra:</a:t>
            </a:r>
          </a:p>
          <a:p>
            <a:pPr marL="609600" indent="-609600" eaLnBrk="1" hangingPunct="1">
              <a:buFontTx/>
              <a:buNone/>
            </a:pPr>
            <a:r>
              <a:rPr lang="en-US" dirty="0" err="1"/>
              <a:t>xy</a:t>
            </a:r>
            <a:r>
              <a:rPr lang="en-US" dirty="0"/>
              <a:t>=15+x</a:t>
            </a:r>
          </a:p>
          <a:p>
            <a:pPr marL="609600" indent="-609600" eaLnBrk="1" hangingPunct="1">
              <a:buFontTx/>
              <a:buNone/>
            </a:pPr>
            <a:r>
              <a:rPr lang="en-US" dirty="0" err="1"/>
              <a:t>y+xy</a:t>
            </a:r>
            <a:r>
              <a:rPr lang="en-US" dirty="0"/>
              <a:t>’=0+1</a:t>
            </a:r>
          </a:p>
          <a:p>
            <a:pPr marL="609600" indent="-609600" eaLnBrk="1" hangingPunct="1">
              <a:buFontTx/>
              <a:buNone/>
            </a:pPr>
            <a:r>
              <a:rPr lang="en-US" dirty="0" err="1"/>
              <a:t>xy</a:t>
            </a:r>
            <a:r>
              <a:rPr lang="en-US" dirty="0"/>
              <a:t>’=1-y</a:t>
            </a:r>
          </a:p>
          <a:p>
            <a:pPr marL="609600" indent="-609600" eaLnBrk="1" hangingPunct="1">
              <a:buFontTx/>
              <a:buNone/>
            </a:pPr>
            <a:r>
              <a:rPr lang="en-US" dirty="0"/>
              <a:t>y’=(1-y)/x</a:t>
            </a:r>
          </a:p>
        </p:txBody>
      </p:sp>
    </p:spTree>
  </p:cSld>
  <p:clrMapOvr>
    <a:masterClrMapping/>
  </p:clrMapOvr>
  <p:transition spd="med">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18500">
                                            <p:txEl>
                                              <p:pRg st="0" end="0"/>
                                            </p:txEl>
                                          </p:spTgt>
                                        </p:tgtEl>
                                        <p:attrNameLst>
                                          <p:attrName>style.visibility</p:attrName>
                                        </p:attrNameLst>
                                      </p:cBhvr>
                                      <p:to>
                                        <p:strVal val="visible"/>
                                      </p:to>
                                    </p:set>
                                    <p:anim calcmode="lin" valueType="num">
                                      <p:cBhvr additive="base">
                                        <p:cTn id="7" dur="500" fill="hold"/>
                                        <p:tgtEl>
                                          <p:spTgt spid="618500">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618500">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618500">
                                            <p:txEl>
                                              <p:pRg st="1" end="1"/>
                                            </p:txEl>
                                          </p:spTgt>
                                        </p:tgtEl>
                                        <p:attrNameLst>
                                          <p:attrName>style.visibility</p:attrName>
                                        </p:attrNameLst>
                                      </p:cBhvr>
                                      <p:to>
                                        <p:strVal val="visible"/>
                                      </p:to>
                                    </p:set>
                                    <p:anim calcmode="lin" valueType="num">
                                      <p:cBhvr additive="base">
                                        <p:cTn id="13" dur="500" fill="hold"/>
                                        <p:tgtEl>
                                          <p:spTgt spid="618500">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618500">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618500">
                                            <p:txEl>
                                              <p:pRg st="2" end="2"/>
                                            </p:txEl>
                                          </p:spTgt>
                                        </p:tgtEl>
                                        <p:attrNameLst>
                                          <p:attrName>style.visibility</p:attrName>
                                        </p:attrNameLst>
                                      </p:cBhvr>
                                      <p:to>
                                        <p:strVal val="visible"/>
                                      </p:to>
                                    </p:set>
                                    <p:anim calcmode="lin" valueType="num">
                                      <p:cBhvr additive="base">
                                        <p:cTn id="19" dur="500" fill="hold"/>
                                        <p:tgtEl>
                                          <p:spTgt spid="618500">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618500">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618500">
                                            <p:txEl>
                                              <p:pRg st="3" end="3"/>
                                            </p:txEl>
                                          </p:spTgt>
                                        </p:tgtEl>
                                        <p:attrNameLst>
                                          <p:attrName>style.visibility</p:attrName>
                                        </p:attrNameLst>
                                      </p:cBhvr>
                                      <p:to>
                                        <p:strVal val="visible"/>
                                      </p:to>
                                    </p:set>
                                    <p:anim calcmode="lin" valueType="num">
                                      <p:cBhvr additive="base">
                                        <p:cTn id="25" dur="500" fill="hold"/>
                                        <p:tgtEl>
                                          <p:spTgt spid="618500">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618500">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618500">
                                            <p:txEl>
                                              <p:pRg st="4" end="4"/>
                                            </p:txEl>
                                          </p:spTgt>
                                        </p:tgtEl>
                                        <p:attrNameLst>
                                          <p:attrName>style.visibility</p:attrName>
                                        </p:attrNameLst>
                                      </p:cBhvr>
                                      <p:to>
                                        <p:strVal val="visible"/>
                                      </p:to>
                                    </p:set>
                                    <p:anim calcmode="lin" valueType="num">
                                      <p:cBhvr additive="base">
                                        <p:cTn id="31" dur="500" fill="hold"/>
                                        <p:tgtEl>
                                          <p:spTgt spid="618500">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618500">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8500"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105735AC-6F6C-47CC-92A5-FDFA6001451B}" type="slidenum">
              <a:rPr lang="en-CA"/>
              <a:pPr>
                <a:defRPr/>
              </a:pPr>
              <a:t>41</a:t>
            </a:fld>
            <a:endParaRPr lang="en-CA"/>
          </a:p>
        </p:txBody>
      </p:sp>
      <p:sp>
        <p:nvSpPr>
          <p:cNvPr id="61443" name="Rectangle 2"/>
          <p:cNvSpPr>
            <a:spLocks noChangeArrowheads="1"/>
          </p:cNvSpPr>
          <p:nvPr/>
        </p:nvSpPr>
        <p:spPr bwMode="auto">
          <a:xfrm>
            <a:off x="8534400" y="6477000"/>
            <a:ext cx="381000" cy="228600"/>
          </a:xfrm>
          <a:prstGeom prst="rect">
            <a:avLst/>
          </a:prstGeom>
          <a:noFill/>
          <a:ln w="12700">
            <a:noFill/>
            <a:miter lim="800000"/>
            <a:headEnd/>
            <a:tailEnd/>
          </a:ln>
        </p:spPr>
        <p:txBody>
          <a:bodyPr wrap="none" anchor="ctr"/>
          <a:lstStyle/>
          <a:p>
            <a:endParaRPr lang="en-US"/>
          </a:p>
        </p:txBody>
      </p:sp>
      <p:sp>
        <p:nvSpPr>
          <p:cNvPr id="61444" name="Rectangle 3"/>
          <p:cNvSpPr>
            <a:spLocks noGrp="1" noChangeArrowheads="1"/>
          </p:cNvSpPr>
          <p:nvPr>
            <p:ph type="title"/>
          </p:nvPr>
        </p:nvSpPr>
        <p:spPr>
          <a:noFill/>
        </p:spPr>
        <p:txBody>
          <a:bodyPr lIns="90487" tIns="44450" rIns="90487" bIns="44450"/>
          <a:lstStyle/>
          <a:p>
            <a:pPr algn="ctr" eaLnBrk="1" hangingPunct="1"/>
            <a:r>
              <a:rPr lang="en-US" sz="3600"/>
              <a:t>2.1.2.2 – Implicit Differentiation Examples</a:t>
            </a:r>
            <a:endParaRPr lang="en-US" sz="4400"/>
          </a:p>
        </p:txBody>
      </p:sp>
      <p:sp>
        <p:nvSpPr>
          <p:cNvPr id="620548" name="Rectangle 4"/>
          <p:cNvSpPr>
            <a:spLocks noGrp="1" noChangeArrowheads="1"/>
          </p:cNvSpPr>
          <p:nvPr>
            <p:ph type="body" idx="1"/>
          </p:nvPr>
        </p:nvSpPr>
        <p:spPr>
          <a:xfrm>
            <a:off x="228600" y="1066800"/>
            <a:ext cx="8915400" cy="5105400"/>
          </a:xfrm>
          <a:noFill/>
        </p:spPr>
        <p:txBody>
          <a:bodyPr lIns="90487" tIns="44450" rIns="90487" bIns="44450"/>
          <a:lstStyle/>
          <a:p>
            <a:pPr marL="609600" indent="-609600" eaLnBrk="1" hangingPunct="1">
              <a:buFontTx/>
              <a:buNone/>
            </a:pPr>
            <a:r>
              <a:rPr lang="en-US"/>
              <a:t>x</a:t>
            </a:r>
            <a:r>
              <a:rPr lang="en-US" baseline="30000"/>
              <a:t>2</a:t>
            </a:r>
            <a:r>
              <a:rPr lang="en-US"/>
              <a:t>-2xy+y</a:t>
            </a:r>
            <a:r>
              <a:rPr lang="en-US" baseline="30000"/>
              <a:t>2</a:t>
            </a:r>
            <a:r>
              <a:rPr lang="en-US"/>
              <a:t>=1</a:t>
            </a:r>
          </a:p>
          <a:p>
            <a:pPr marL="609600" indent="-609600" eaLnBrk="1" hangingPunct="1">
              <a:buFontTx/>
              <a:buNone/>
            </a:pPr>
            <a:r>
              <a:rPr lang="en-US"/>
              <a:t>d(x</a:t>
            </a:r>
            <a:r>
              <a:rPr lang="en-US" baseline="30000"/>
              <a:t>2</a:t>
            </a:r>
            <a:r>
              <a:rPr lang="en-US"/>
              <a:t>)/dx+d(2xy)/dx+d(y</a:t>
            </a:r>
            <a:r>
              <a:rPr lang="en-US" baseline="30000"/>
              <a:t>2</a:t>
            </a:r>
            <a:r>
              <a:rPr lang="en-US"/>
              <a:t>)/dx=d1/dx</a:t>
            </a:r>
          </a:p>
          <a:p>
            <a:pPr marL="609600" indent="-609600" eaLnBrk="1" hangingPunct="1">
              <a:buFontTx/>
              <a:buNone/>
            </a:pPr>
            <a:r>
              <a:rPr lang="en-US"/>
              <a:t>2x-2y-2xy’+2yy’=0</a:t>
            </a:r>
          </a:p>
          <a:p>
            <a:pPr marL="609600" indent="-609600" eaLnBrk="1" hangingPunct="1">
              <a:buFontTx/>
              <a:buNone/>
            </a:pPr>
            <a:r>
              <a:rPr lang="en-US"/>
              <a:t>y’(2y-2x)=2y-2x</a:t>
            </a:r>
          </a:p>
          <a:p>
            <a:pPr marL="609600" indent="-609600" eaLnBrk="1" hangingPunct="1">
              <a:buFontTx/>
              <a:buNone/>
            </a:pPr>
            <a:r>
              <a:rPr lang="en-US"/>
              <a:t>y’=(2y-2x) / (2y-2x)</a:t>
            </a:r>
          </a:p>
          <a:p>
            <a:pPr marL="609600" indent="-609600" eaLnBrk="1" hangingPunct="1">
              <a:buFontTx/>
              <a:buNone/>
            </a:pPr>
            <a:r>
              <a:rPr lang="en-US"/>
              <a:t>y’=1</a:t>
            </a:r>
          </a:p>
          <a:p>
            <a:pPr marL="609600" indent="-609600" eaLnBrk="1" hangingPunct="1">
              <a:buFontTx/>
              <a:buNone/>
            </a:pPr>
            <a:endParaRPr lang="en-US"/>
          </a:p>
          <a:p>
            <a:pPr marL="609600" indent="-609600" eaLnBrk="1" hangingPunct="1">
              <a:buFontTx/>
              <a:buNone/>
            </a:pPr>
            <a:endParaRPr lang="en-US"/>
          </a:p>
          <a:p>
            <a:pPr marL="609600" indent="-609600" eaLnBrk="1" hangingPunct="1">
              <a:buFontTx/>
              <a:buNone/>
            </a:pPr>
            <a:endParaRPr lang="en-US"/>
          </a:p>
        </p:txBody>
      </p:sp>
    </p:spTree>
  </p:cSld>
  <p:clrMapOvr>
    <a:masterClrMapping/>
  </p:clrMapOvr>
  <p:transition spd="med">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20548">
                                            <p:txEl>
                                              <p:pRg st="0" end="0"/>
                                            </p:txEl>
                                          </p:spTgt>
                                        </p:tgtEl>
                                        <p:attrNameLst>
                                          <p:attrName>style.visibility</p:attrName>
                                        </p:attrNameLst>
                                      </p:cBhvr>
                                      <p:to>
                                        <p:strVal val="visible"/>
                                      </p:to>
                                    </p:set>
                                    <p:anim calcmode="lin" valueType="num">
                                      <p:cBhvr additive="base">
                                        <p:cTn id="7" dur="500" fill="hold"/>
                                        <p:tgtEl>
                                          <p:spTgt spid="620548">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620548">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620548">
                                            <p:txEl>
                                              <p:pRg st="1" end="1"/>
                                            </p:txEl>
                                          </p:spTgt>
                                        </p:tgtEl>
                                        <p:attrNameLst>
                                          <p:attrName>style.visibility</p:attrName>
                                        </p:attrNameLst>
                                      </p:cBhvr>
                                      <p:to>
                                        <p:strVal val="visible"/>
                                      </p:to>
                                    </p:set>
                                    <p:anim calcmode="lin" valueType="num">
                                      <p:cBhvr additive="base">
                                        <p:cTn id="13" dur="500" fill="hold"/>
                                        <p:tgtEl>
                                          <p:spTgt spid="620548">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620548">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620548">
                                            <p:txEl>
                                              <p:pRg st="2" end="2"/>
                                            </p:txEl>
                                          </p:spTgt>
                                        </p:tgtEl>
                                        <p:attrNameLst>
                                          <p:attrName>style.visibility</p:attrName>
                                        </p:attrNameLst>
                                      </p:cBhvr>
                                      <p:to>
                                        <p:strVal val="visible"/>
                                      </p:to>
                                    </p:set>
                                    <p:anim calcmode="lin" valueType="num">
                                      <p:cBhvr additive="base">
                                        <p:cTn id="19" dur="500" fill="hold"/>
                                        <p:tgtEl>
                                          <p:spTgt spid="620548">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620548">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620548">
                                            <p:txEl>
                                              <p:pRg st="3" end="3"/>
                                            </p:txEl>
                                          </p:spTgt>
                                        </p:tgtEl>
                                        <p:attrNameLst>
                                          <p:attrName>style.visibility</p:attrName>
                                        </p:attrNameLst>
                                      </p:cBhvr>
                                      <p:to>
                                        <p:strVal val="visible"/>
                                      </p:to>
                                    </p:set>
                                    <p:anim calcmode="lin" valueType="num">
                                      <p:cBhvr additive="base">
                                        <p:cTn id="25" dur="500" fill="hold"/>
                                        <p:tgtEl>
                                          <p:spTgt spid="620548">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620548">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620548">
                                            <p:txEl>
                                              <p:pRg st="4" end="4"/>
                                            </p:txEl>
                                          </p:spTgt>
                                        </p:tgtEl>
                                        <p:attrNameLst>
                                          <p:attrName>style.visibility</p:attrName>
                                        </p:attrNameLst>
                                      </p:cBhvr>
                                      <p:to>
                                        <p:strVal val="visible"/>
                                      </p:to>
                                    </p:set>
                                    <p:anim calcmode="lin" valueType="num">
                                      <p:cBhvr additive="base">
                                        <p:cTn id="31" dur="500" fill="hold"/>
                                        <p:tgtEl>
                                          <p:spTgt spid="620548">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620548">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620548">
                                            <p:txEl>
                                              <p:pRg st="5" end="5"/>
                                            </p:txEl>
                                          </p:spTgt>
                                        </p:tgtEl>
                                        <p:attrNameLst>
                                          <p:attrName>style.visibility</p:attrName>
                                        </p:attrNameLst>
                                      </p:cBhvr>
                                      <p:to>
                                        <p:strVal val="visible"/>
                                      </p:to>
                                    </p:set>
                                    <p:anim calcmode="lin" valueType="num">
                                      <p:cBhvr additive="base">
                                        <p:cTn id="37" dur="500" fill="hold"/>
                                        <p:tgtEl>
                                          <p:spTgt spid="620548">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620548">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0548"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24B9BC5F-A956-4FBB-AEEE-85DC768E5566}" type="slidenum">
              <a:rPr lang="en-CA"/>
              <a:pPr>
                <a:defRPr/>
              </a:pPr>
              <a:t>42</a:t>
            </a:fld>
            <a:endParaRPr lang="en-CA"/>
          </a:p>
        </p:txBody>
      </p:sp>
      <p:sp>
        <p:nvSpPr>
          <p:cNvPr id="62467" name="Rectangle 2"/>
          <p:cNvSpPr>
            <a:spLocks noChangeArrowheads="1"/>
          </p:cNvSpPr>
          <p:nvPr/>
        </p:nvSpPr>
        <p:spPr bwMode="auto">
          <a:xfrm>
            <a:off x="8534400" y="6477000"/>
            <a:ext cx="381000" cy="228600"/>
          </a:xfrm>
          <a:prstGeom prst="rect">
            <a:avLst/>
          </a:prstGeom>
          <a:noFill/>
          <a:ln w="12700">
            <a:noFill/>
            <a:miter lim="800000"/>
            <a:headEnd/>
            <a:tailEnd/>
          </a:ln>
        </p:spPr>
        <p:txBody>
          <a:bodyPr wrap="none" anchor="ctr"/>
          <a:lstStyle/>
          <a:p>
            <a:endParaRPr lang="en-US"/>
          </a:p>
        </p:txBody>
      </p:sp>
      <p:sp>
        <p:nvSpPr>
          <p:cNvPr id="62468" name="Rectangle 3"/>
          <p:cNvSpPr>
            <a:spLocks noGrp="1" noChangeArrowheads="1"/>
          </p:cNvSpPr>
          <p:nvPr>
            <p:ph type="title"/>
          </p:nvPr>
        </p:nvSpPr>
        <p:spPr>
          <a:noFill/>
        </p:spPr>
        <p:txBody>
          <a:bodyPr lIns="90487" tIns="44450" rIns="90487" bIns="44450"/>
          <a:lstStyle/>
          <a:p>
            <a:pPr algn="ctr" eaLnBrk="1" hangingPunct="1"/>
            <a:r>
              <a:rPr lang="en-US" sz="3600"/>
              <a:t>2.1.2.2 – Implicit Differentiation Examples</a:t>
            </a:r>
            <a:endParaRPr lang="en-US" sz="4400"/>
          </a:p>
        </p:txBody>
      </p:sp>
      <p:sp>
        <p:nvSpPr>
          <p:cNvPr id="622596" name="Rectangle 4"/>
          <p:cNvSpPr>
            <a:spLocks noGrp="1" noChangeArrowheads="1"/>
          </p:cNvSpPr>
          <p:nvPr>
            <p:ph type="body" idx="1"/>
          </p:nvPr>
        </p:nvSpPr>
        <p:spPr>
          <a:xfrm>
            <a:off x="228600" y="1066800"/>
            <a:ext cx="8915400" cy="5105400"/>
          </a:xfrm>
          <a:noFill/>
        </p:spPr>
        <p:txBody>
          <a:bodyPr lIns="90487" tIns="44450" rIns="90487" bIns="44450"/>
          <a:lstStyle/>
          <a:p>
            <a:pPr marL="609600" indent="-609600" eaLnBrk="1" hangingPunct="1">
              <a:lnSpc>
                <a:spcPct val="90000"/>
              </a:lnSpc>
              <a:buFontTx/>
              <a:buNone/>
            </a:pPr>
            <a:r>
              <a:rPr lang="en-US"/>
              <a:t>Using the implicit form has advantages:</a:t>
            </a:r>
          </a:p>
          <a:p>
            <a:pPr marL="609600" indent="-609600" eaLnBrk="1" hangingPunct="1">
              <a:lnSpc>
                <a:spcPct val="90000"/>
              </a:lnSpc>
              <a:buFontTx/>
              <a:buNone/>
            </a:pPr>
            <a:r>
              <a:rPr lang="en-US"/>
              <a:t>3x+7y</a:t>
            </a:r>
            <a:r>
              <a:rPr lang="en-US" baseline="30000"/>
              <a:t>8</a:t>
            </a:r>
            <a:r>
              <a:rPr lang="en-US"/>
              <a:t>=18</a:t>
            </a:r>
          </a:p>
          <a:p>
            <a:pPr marL="609600" indent="-609600" eaLnBrk="1" hangingPunct="1">
              <a:lnSpc>
                <a:spcPct val="90000"/>
              </a:lnSpc>
              <a:buFontTx/>
              <a:buNone/>
            </a:pPr>
            <a:r>
              <a:rPr lang="en-US"/>
              <a:t>3+56y</a:t>
            </a:r>
            <a:r>
              <a:rPr lang="en-US" baseline="30000"/>
              <a:t>7</a:t>
            </a:r>
            <a:r>
              <a:rPr lang="en-US"/>
              <a:t>y’=0</a:t>
            </a:r>
          </a:p>
          <a:p>
            <a:pPr marL="609600" indent="-609600" eaLnBrk="1" hangingPunct="1">
              <a:lnSpc>
                <a:spcPct val="90000"/>
              </a:lnSpc>
              <a:buFontTx/>
              <a:buNone/>
            </a:pPr>
            <a:r>
              <a:rPr lang="en-US"/>
              <a:t>56y</a:t>
            </a:r>
            <a:r>
              <a:rPr lang="en-US" baseline="30000"/>
              <a:t>7</a:t>
            </a:r>
            <a:r>
              <a:rPr lang="en-US"/>
              <a:t>y’=-3</a:t>
            </a:r>
          </a:p>
          <a:p>
            <a:pPr marL="609600" indent="-609600" eaLnBrk="1" hangingPunct="1">
              <a:lnSpc>
                <a:spcPct val="90000"/>
              </a:lnSpc>
              <a:buFontTx/>
              <a:buNone/>
            </a:pPr>
            <a:r>
              <a:rPr lang="en-US"/>
              <a:t>y’=-3/56y</a:t>
            </a:r>
            <a:r>
              <a:rPr lang="en-US" baseline="30000"/>
              <a:t>7</a:t>
            </a:r>
          </a:p>
          <a:p>
            <a:pPr marL="609600" indent="-609600" eaLnBrk="1" hangingPunct="1">
              <a:lnSpc>
                <a:spcPct val="90000"/>
              </a:lnSpc>
              <a:buFontTx/>
              <a:buNone/>
            </a:pPr>
            <a:r>
              <a:rPr lang="en-US" baseline="30000"/>
              <a:t>	</a:t>
            </a:r>
            <a:r>
              <a:rPr lang="en-US"/>
              <a:t>vrs.</a:t>
            </a:r>
          </a:p>
          <a:p>
            <a:pPr marL="609600" indent="-609600" eaLnBrk="1" hangingPunct="1">
              <a:lnSpc>
                <a:spcPct val="90000"/>
              </a:lnSpc>
              <a:buFontTx/>
              <a:buNone/>
            </a:pPr>
            <a:r>
              <a:rPr lang="en-US"/>
              <a:t>y=[(18-3x)/7)</a:t>
            </a:r>
            <a:r>
              <a:rPr lang="en-US" baseline="30000"/>
              <a:t>1/8</a:t>
            </a:r>
          </a:p>
          <a:p>
            <a:pPr marL="609600" indent="-609600" eaLnBrk="1" hangingPunct="1">
              <a:lnSpc>
                <a:spcPct val="90000"/>
              </a:lnSpc>
              <a:buFontTx/>
              <a:buNone/>
            </a:pPr>
            <a:r>
              <a:rPr lang="en-US"/>
              <a:t>y’=1/8 * [(18-3x)/7)</a:t>
            </a:r>
            <a:r>
              <a:rPr lang="en-US" baseline="30000"/>
              <a:t>-7/8 </a:t>
            </a:r>
            <a:r>
              <a:rPr lang="en-US"/>
              <a:t>* 1/7 * (-3)</a:t>
            </a:r>
          </a:p>
          <a:p>
            <a:pPr marL="609600" indent="-609600" eaLnBrk="1" hangingPunct="1">
              <a:lnSpc>
                <a:spcPct val="90000"/>
              </a:lnSpc>
              <a:buFontTx/>
              <a:buNone/>
            </a:pPr>
            <a:r>
              <a:rPr lang="en-US"/>
              <a:t>Which simplifies to the above.</a:t>
            </a:r>
          </a:p>
        </p:txBody>
      </p:sp>
    </p:spTree>
  </p:cSld>
  <p:clrMapOvr>
    <a:masterClrMapping/>
  </p:clrMapOvr>
  <p:transition spd="med">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22596">
                                            <p:txEl>
                                              <p:pRg st="0" end="0"/>
                                            </p:txEl>
                                          </p:spTgt>
                                        </p:tgtEl>
                                        <p:attrNameLst>
                                          <p:attrName>style.visibility</p:attrName>
                                        </p:attrNameLst>
                                      </p:cBhvr>
                                      <p:to>
                                        <p:strVal val="visible"/>
                                      </p:to>
                                    </p:set>
                                    <p:anim calcmode="lin" valueType="num">
                                      <p:cBhvr additive="base">
                                        <p:cTn id="7" dur="500" fill="hold"/>
                                        <p:tgtEl>
                                          <p:spTgt spid="622596">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622596">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622596">
                                            <p:txEl>
                                              <p:pRg st="1" end="1"/>
                                            </p:txEl>
                                          </p:spTgt>
                                        </p:tgtEl>
                                        <p:attrNameLst>
                                          <p:attrName>style.visibility</p:attrName>
                                        </p:attrNameLst>
                                      </p:cBhvr>
                                      <p:to>
                                        <p:strVal val="visible"/>
                                      </p:to>
                                    </p:set>
                                    <p:anim calcmode="lin" valueType="num">
                                      <p:cBhvr additive="base">
                                        <p:cTn id="13" dur="500" fill="hold"/>
                                        <p:tgtEl>
                                          <p:spTgt spid="622596">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622596">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622596">
                                            <p:txEl>
                                              <p:pRg st="2" end="2"/>
                                            </p:txEl>
                                          </p:spTgt>
                                        </p:tgtEl>
                                        <p:attrNameLst>
                                          <p:attrName>style.visibility</p:attrName>
                                        </p:attrNameLst>
                                      </p:cBhvr>
                                      <p:to>
                                        <p:strVal val="visible"/>
                                      </p:to>
                                    </p:set>
                                    <p:anim calcmode="lin" valueType="num">
                                      <p:cBhvr additive="base">
                                        <p:cTn id="19" dur="500" fill="hold"/>
                                        <p:tgtEl>
                                          <p:spTgt spid="622596">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622596">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622596">
                                            <p:txEl>
                                              <p:pRg st="3" end="3"/>
                                            </p:txEl>
                                          </p:spTgt>
                                        </p:tgtEl>
                                        <p:attrNameLst>
                                          <p:attrName>style.visibility</p:attrName>
                                        </p:attrNameLst>
                                      </p:cBhvr>
                                      <p:to>
                                        <p:strVal val="visible"/>
                                      </p:to>
                                    </p:set>
                                    <p:anim calcmode="lin" valueType="num">
                                      <p:cBhvr additive="base">
                                        <p:cTn id="25" dur="500" fill="hold"/>
                                        <p:tgtEl>
                                          <p:spTgt spid="622596">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622596">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622596">
                                            <p:txEl>
                                              <p:pRg st="4" end="4"/>
                                            </p:txEl>
                                          </p:spTgt>
                                        </p:tgtEl>
                                        <p:attrNameLst>
                                          <p:attrName>style.visibility</p:attrName>
                                        </p:attrNameLst>
                                      </p:cBhvr>
                                      <p:to>
                                        <p:strVal val="visible"/>
                                      </p:to>
                                    </p:set>
                                    <p:anim calcmode="lin" valueType="num">
                                      <p:cBhvr additive="base">
                                        <p:cTn id="31" dur="500" fill="hold"/>
                                        <p:tgtEl>
                                          <p:spTgt spid="622596">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622596">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622596">
                                            <p:txEl>
                                              <p:pRg st="5" end="5"/>
                                            </p:txEl>
                                          </p:spTgt>
                                        </p:tgtEl>
                                        <p:attrNameLst>
                                          <p:attrName>style.visibility</p:attrName>
                                        </p:attrNameLst>
                                      </p:cBhvr>
                                      <p:to>
                                        <p:strVal val="visible"/>
                                      </p:to>
                                    </p:set>
                                    <p:anim calcmode="lin" valueType="num">
                                      <p:cBhvr additive="base">
                                        <p:cTn id="37" dur="500" fill="hold"/>
                                        <p:tgtEl>
                                          <p:spTgt spid="622596">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622596">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622596">
                                            <p:txEl>
                                              <p:pRg st="6" end="6"/>
                                            </p:txEl>
                                          </p:spTgt>
                                        </p:tgtEl>
                                        <p:attrNameLst>
                                          <p:attrName>style.visibility</p:attrName>
                                        </p:attrNameLst>
                                      </p:cBhvr>
                                      <p:to>
                                        <p:strVal val="visible"/>
                                      </p:to>
                                    </p:set>
                                    <p:anim calcmode="lin" valueType="num">
                                      <p:cBhvr additive="base">
                                        <p:cTn id="43" dur="500" fill="hold"/>
                                        <p:tgtEl>
                                          <p:spTgt spid="622596">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622596">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622596">
                                            <p:txEl>
                                              <p:pRg st="7" end="7"/>
                                            </p:txEl>
                                          </p:spTgt>
                                        </p:tgtEl>
                                        <p:attrNameLst>
                                          <p:attrName>style.visibility</p:attrName>
                                        </p:attrNameLst>
                                      </p:cBhvr>
                                      <p:to>
                                        <p:strVal val="visible"/>
                                      </p:to>
                                    </p:set>
                                    <p:anim calcmode="lin" valueType="num">
                                      <p:cBhvr additive="base">
                                        <p:cTn id="49" dur="500" fill="hold"/>
                                        <p:tgtEl>
                                          <p:spTgt spid="622596">
                                            <p:txEl>
                                              <p:pRg st="7" end="7"/>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622596">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622596">
                                            <p:txEl>
                                              <p:pRg st="8" end="8"/>
                                            </p:txEl>
                                          </p:spTgt>
                                        </p:tgtEl>
                                        <p:attrNameLst>
                                          <p:attrName>style.visibility</p:attrName>
                                        </p:attrNameLst>
                                      </p:cBhvr>
                                      <p:to>
                                        <p:strVal val="visible"/>
                                      </p:to>
                                    </p:set>
                                    <p:anim calcmode="lin" valueType="num">
                                      <p:cBhvr additive="base">
                                        <p:cTn id="55" dur="500" fill="hold"/>
                                        <p:tgtEl>
                                          <p:spTgt spid="622596">
                                            <p:txEl>
                                              <p:pRg st="8" end="8"/>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622596">
                                            <p:txEl>
                                              <p:pRg st="8" end="8"/>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2596"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2CF3C304-5170-4B60-8864-EE08D5656580}" type="slidenum">
              <a:rPr lang="en-CA"/>
              <a:pPr>
                <a:defRPr/>
              </a:pPr>
              <a:t>43</a:t>
            </a:fld>
            <a:endParaRPr lang="en-CA"/>
          </a:p>
        </p:txBody>
      </p:sp>
      <p:sp>
        <p:nvSpPr>
          <p:cNvPr id="63491" name="Rectangle 2"/>
          <p:cNvSpPr>
            <a:spLocks noChangeArrowheads="1"/>
          </p:cNvSpPr>
          <p:nvPr/>
        </p:nvSpPr>
        <p:spPr bwMode="auto">
          <a:xfrm>
            <a:off x="8534400" y="6477000"/>
            <a:ext cx="381000" cy="228600"/>
          </a:xfrm>
          <a:prstGeom prst="rect">
            <a:avLst/>
          </a:prstGeom>
          <a:noFill/>
          <a:ln w="12700">
            <a:noFill/>
            <a:miter lim="800000"/>
            <a:headEnd/>
            <a:tailEnd/>
          </a:ln>
        </p:spPr>
        <p:txBody>
          <a:bodyPr wrap="none" anchor="ctr"/>
          <a:lstStyle/>
          <a:p>
            <a:endParaRPr lang="en-US"/>
          </a:p>
        </p:txBody>
      </p:sp>
      <p:sp>
        <p:nvSpPr>
          <p:cNvPr id="63492" name="Rectangle 3"/>
          <p:cNvSpPr>
            <a:spLocks noGrp="1" noChangeArrowheads="1"/>
          </p:cNvSpPr>
          <p:nvPr>
            <p:ph type="title"/>
          </p:nvPr>
        </p:nvSpPr>
        <p:spPr>
          <a:noFill/>
        </p:spPr>
        <p:txBody>
          <a:bodyPr lIns="90487" tIns="44450" rIns="90487" bIns="44450"/>
          <a:lstStyle/>
          <a:p>
            <a:pPr algn="ctr" eaLnBrk="1" hangingPunct="1"/>
            <a:r>
              <a:rPr lang="en-US" sz="3600"/>
              <a:t>2.2.1 Derivative Applications - Graphs</a:t>
            </a:r>
            <a:endParaRPr lang="en-US" sz="4400"/>
          </a:p>
        </p:txBody>
      </p:sp>
      <p:sp>
        <p:nvSpPr>
          <p:cNvPr id="624644" name="Rectangle 4"/>
          <p:cNvSpPr>
            <a:spLocks noGrp="1" noChangeArrowheads="1"/>
          </p:cNvSpPr>
          <p:nvPr>
            <p:ph type="body" idx="1"/>
          </p:nvPr>
        </p:nvSpPr>
        <p:spPr>
          <a:xfrm>
            <a:off x="228600" y="1066800"/>
            <a:ext cx="8915400" cy="5105400"/>
          </a:xfrm>
          <a:noFill/>
        </p:spPr>
        <p:txBody>
          <a:bodyPr lIns="90487" tIns="44450" rIns="90487" bIns="44450"/>
          <a:lstStyle/>
          <a:p>
            <a:pPr marL="609600" indent="-609600" eaLnBrk="1" hangingPunct="1">
              <a:lnSpc>
                <a:spcPct val="90000"/>
              </a:lnSpc>
              <a:buFontTx/>
              <a:buNone/>
            </a:pPr>
            <a:r>
              <a:rPr lang="en-US"/>
              <a:t>Derivatives can be used to sketch functions:</a:t>
            </a:r>
          </a:p>
          <a:p>
            <a:pPr marL="609600" indent="-609600" eaLnBrk="1" hangingPunct="1">
              <a:lnSpc>
                <a:spcPct val="90000"/>
              </a:lnSpc>
              <a:buFontTx/>
              <a:buNone/>
            </a:pPr>
            <a:r>
              <a:rPr lang="en-US" u="sng"/>
              <a:t>First Derivative:</a:t>
            </a:r>
          </a:p>
          <a:p>
            <a:pPr marL="609600" indent="-609600" eaLnBrk="1" hangingPunct="1">
              <a:lnSpc>
                <a:spcPct val="90000"/>
              </a:lnSpc>
              <a:buFontTx/>
              <a:buNone/>
            </a:pPr>
            <a:r>
              <a:rPr lang="en-US"/>
              <a:t>-First derivative indicates slope</a:t>
            </a:r>
          </a:p>
          <a:p>
            <a:pPr marL="609600" indent="-609600" eaLnBrk="1" hangingPunct="1">
              <a:lnSpc>
                <a:spcPct val="90000"/>
              </a:lnSpc>
              <a:buFontTx/>
              <a:buNone/>
            </a:pPr>
            <a:r>
              <a:rPr lang="en-US"/>
              <a:t>-if y’&gt;0, function slopes upwards</a:t>
            </a:r>
          </a:p>
          <a:p>
            <a:pPr marL="609600" indent="-609600" eaLnBrk="1" hangingPunct="1">
              <a:lnSpc>
                <a:spcPct val="90000"/>
              </a:lnSpc>
              <a:buFontTx/>
              <a:buNone/>
            </a:pPr>
            <a:r>
              <a:rPr lang="en-US"/>
              <a:t>-if y’&lt;0, function slopes downwards</a:t>
            </a:r>
          </a:p>
          <a:p>
            <a:pPr marL="609600" indent="-609600" eaLnBrk="1" hangingPunct="1">
              <a:lnSpc>
                <a:spcPct val="90000"/>
              </a:lnSpc>
              <a:buFontTx/>
              <a:buNone/>
            </a:pPr>
            <a:r>
              <a:rPr lang="en-US"/>
              <a:t>-if y’=0, function is horizontal</a:t>
            </a:r>
          </a:p>
          <a:p>
            <a:pPr marL="609600" indent="-609600" eaLnBrk="1" hangingPunct="1">
              <a:lnSpc>
                <a:spcPct val="90000"/>
              </a:lnSpc>
              <a:buFontTx/>
              <a:buNone/>
            </a:pPr>
            <a:r>
              <a:rPr lang="en-US"/>
              <a:t>-slope may change over time</a:t>
            </a:r>
          </a:p>
          <a:p>
            <a:pPr marL="609600" indent="-609600" eaLnBrk="1" hangingPunct="1">
              <a:lnSpc>
                <a:spcPct val="90000"/>
              </a:lnSpc>
              <a:buFontTx/>
              <a:buNone/>
            </a:pPr>
            <a:endParaRPr lang="en-US"/>
          </a:p>
          <a:p>
            <a:pPr marL="609600" indent="-609600" eaLnBrk="1" hangingPunct="1">
              <a:lnSpc>
                <a:spcPct val="90000"/>
              </a:lnSpc>
              <a:buFontTx/>
              <a:buNone/>
            </a:pPr>
            <a:r>
              <a:rPr lang="en-US"/>
              <a:t>-doesn’t give </a:t>
            </a:r>
            <a:r>
              <a:rPr lang="en-US" b="1"/>
              <a:t>shape</a:t>
            </a:r>
            <a:r>
              <a:rPr lang="en-US"/>
              <a:t> of graph</a:t>
            </a:r>
          </a:p>
        </p:txBody>
      </p:sp>
    </p:spTree>
  </p:cSld>
  <p:clrMapOvr>
    <a:masterClrMapping/>
  </p:clrMapOvr>
  <p:transition spd="med">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24644">
                                            <p:txEl>
                                              <p:pRg st="0" end="0"/>
                                            </p:txEl>
                                          </p:spTgt>
                                        </p:tgtEl>
                                        <p:attrNameLst>
                                          <p:attrName>style.visibility</p:attrName>
                                        </p:attrNameLst>
                                      </p:cBhvr>
                                      <p:to>
                                        <p:strVal val="visible"/>
                                      </p:to>
                                    </p:set>
                                    <p:anim calcmode="lin" valueType="num">
                                      <p:cBhvr additive="base">
                                        <p:cTn id="7" dur="500" fill="hold"/>
                                        <p:tgtEl>
                                          <p:spTgt spid="624644">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62464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624644">
                                            <p:txEl>
                                              <p:pRg st="1" end="1"/>
                                            </p:txEl>
                                          </p:spTgt>
                                        </p:tgtEl>
                                        <p:attrNameLst>
                                          <p:attrName>style.visibility</p:attrName>
                                        </p:attrNameLst>
                                      </p:cBhvr>
                                      <p:to>
                                        <p:strVal val="visible"/>
                                      </p:to>
                                    </p:set>
                                    <p:anim calcmode="lin" valueType="num">
                                      <p:cBhvr additive="base">
                                        <p:cTn id="13" dur="500" fill="hold"/>
                                        <p:tgtEl>
                                          <p:spTgt spid="624644">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624644">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624644">
                                            <p:txEl>
                                              <p:pRg st="2" end="2"/>
                                            </p:txEl>
                                          </p:spTgt>
                                        </p:tgtEl>
                                        <p:attrNameLst>
                                          <p:attrName>style.visibility</p:attrName>
                                        </p:attrNameLst>
                                      </p:cBhvr>
                                      <p:to>
                                        <p:strVal val="visible"/>
                                      </p:to>
                                    </p:set>
                                    <p:anim calcmode="lin" valueType="num">
                                      <p:cBhvr additive="base">
                                        <p:cTn id="19" dur="500" fill="hold"/>
                                        <p:tgtEl>
                                          <p:spTgt spid="624644">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624644">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624644">
                                            <p:txEl>
                                              <p:pRg st="3" end="3"/>
                                            </p:txEl>
                                          </p:spTgt>
                                        </p:tgtEl>
                                        <p:attrNameLst>
                                          <p:attrName>style.visibility</p:attrName>
                                        </p:attrNameLst>
                                      </p:cBhvr>
                                      <p:to>
                                        <p:strVal val="visible"/>
                                      </p:to>
                                    </p:set>
                                    <p:anim calcmode="lin" valueType="num">
                                      <p:cBhvr additive="base">
                                        <p:cTn id="25" dur="500" fill="hold"/>
                                        <p:tgtEl>
                                          <p:spTgt spid="624644">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624644">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624644">
                                            <p:txEl>
                                              <p:pRg st="4" end="4"/>
                                            </p:txEl>
                                          </p:spTgt>
                                        </p:tgtEl>
                                        <p:attrNameLst>
                                          <p:attrName>style.visibility</p:attrName>
                                        </p:attrNameLst>
                                      </p:cBhvr>
                                      <p:to>
                                        <p:strVal val="visible"/>
                                      </p:to>
                                    </p:set>
                                    <p:anim calcmode="lin" valueType="num">
                                      <p:cBhvr additive="base">
                                        <p:cTn id="31" dur="500" fill="hold"/>
                                        <p:tgtEl>
                                          <p:spTgt spid="624644">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624644">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624644">
                                            <p:txEl>
                                              <p:pRg st="5" end="5"/>
                                            </p:txEl>
                                          </p:spTgt>
                                        </p:tgtEl>
                                        <p:attrNameLst>
                                          <p:attrName>style.visibility</p:attrName>
                                        </p:attrNameLst>
                                      </p:cBhvr>
                                      <p:to>
                                        <p:strVal val="visible"/>
                                      </p:to>
                                    </p:set>
                                    <p:anim calcmode="lin" valueType="num">
                                      <p:cBhvr additive="base">
                                        <p:cTn id="37" dur="500" fill="hold"/>
                                        <p:tgtEl>
                                          <p:spTgt spid="624644">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624644">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624644">
                                            <p:txEl>
                                              <p:pRg st="6" end="6"/>
                                            </p:txEl>
                                          </p:spTgt>
                                        </p:tgtEl>
                                        <p:attrNameLst>
                                          <p:attrName>style.visibility</p:attrName>
                                        </p:attrNameLst>
                                      </p:cBhvr>
                                      <p:to>
                                        <p:strVal val="visible"/>
                                      </p:to>
                                    </p:set>
                                    <p:anim calcmode="lin" valueType="num">
                                      <p:cBhvr additive="base">
                                        <p:cTn id="43" dur="500" fill="hold"/>
                                        <p:tgtEl>
                                          <p:spTgt spid="624644">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624644">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624644">
                                            <p:txEl>
                                              <p:pRg st="8" end="8"/>
                                            </p:txEl>
                                          </p:spTgt>
                                        </p:tgtEl>
                                        <p:attrNameLst>
                                          <p:attrName>style.visibility</p:attrName>
                                        </p:attrNameLst>
                                      </p:cBhvr>
                                      <p:to>
                                        <p:strVal val="visible"/>
                                      </p:to>
                                    </p:set>
                                    <p:anim calcmode="lin" valueType="num">
                                      <p:cBhvr additive="base">
                                        <p:cTn id="49" dur="500" fill="hold"/>
                                        <p:tgtEl>
                                          <p:spTgt spid="624644">
                                            <p:txEl>
                                              <p:pRg st="8" end="8"/>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624644">
                                            <p:txEl>
                                              <p:pRg st="8" end="8"/>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4644" grpId="0"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pPr>
              <a:defRPr/>
            </a:pPr>
            <a:fld id="{54B784FF-0602-4B5C-9EF1-078D29A0B384}" type="slidenum">
              <a:rPr lang="en-CA"/>
              <a:pPr>
                <a:defRPr/>
              </a:pPr>
              <a:t>44</a:t>
            </a:fld>
            <a:endParaRPr lang="en-CA"/>
          </a:p>
        </p:txBody>
      </p:sp>
      <p:sp>
        <p:nvSpPr>
          <p:cNvPr id="9220" name="Rectangle 2"/>
          <p:cNvSpPr>
            <a:spLocks noChangeArrowheads="1"/>
          </p:cNvSpPr>
          <p:nvPr/>
        </p:nvSpPr>
        <p:spPr bwMode="auto">
          <a:xfrm>
            <a:off x="8534400" y="6477000"/>
            <a:ext cx="381000" cy="228600"/>
          </a:xfrm>
          <a:prstGeom prst="rect">
            <a:avLst/>
          </a:prstGeom>
          <a:noFill/>
          <a:ln w="12700">
            <a:noFill/>
            <a:miter lim="800000"/>
            <a:headEnd/>
            <a:tailEnd/>
          </a:ln>
        </p:spPr>
        <p:txBody>
          <a:bodyPr wrap="none" anchor="ctr"/>
          <a:lstStyle/>
          <a:p>
            <a:endParaRPr lang="en-US"/>
          </a:p>
        </p:txBody>
      </p:sp>
      <p:sp>
        <p:nvSpPr>
          <p:cNvPr id="9221" name="Rectangle 3"/>
          <p:cNvSpPr>
            <a:spLocks noGrp="1" noChangeArrowheads="1"/>
          </p:cNvSpPr>
          <p:nvPr>
            <p:ph type="title"/>
          </p:nvPr>
        </p:nvSpPr>
        <p:spPr>
          <a:noFill/>
        </p:spPr>
        <p:txBody>
          <a:bodyPr lIns="90487" tIns="44450" rIns="90487" bIns="44450"/>
          <a:lstStyle/>
          <a:p>
            <a:pPr algn="ctr" eaLnBrk="1" hangingPunct="1"/>
            <a:r>
              <a:rPr lang="en-US" sz="3600"/>
              <a:t>2.2.1 Positive Slope Graphs</a:t>
            </a:r>
            <a:endParaRPr lang="en-US" sz="4400"/>
          </a:p>
        </p:txBody>
      </p:sp>
      <p:graphicFrame>
        <p:nvGraphicFramePr>
          <p:cNvPr id="626692" name="Object 2"/>
          <p:cNvGraphicFramePr>
            <a:graphicFrameLocks noGrp="1" noChangeAspect="1"/>
          </p:cNvGraphicFramePr>
          <p:nvPr>
            <p:ph idx="1"/>
          </p:nvPr>
        </p:nvGraphicFramePr>
        <p:xfrm>
          <a:off x="914400" y="1603375"/>
          <a:ext cx="7315200" cy="5254625"/>
        </p:xfrm>
        <a:graphic>
          <a:graphicData uri="http://schemas.openxmlformats.org/presentationml/2006/ole">
            <mc:AlternateContent xmlns:mc="http://schemas.openxmlformats.org/markup-compatibility/2006">
              <mc:Choice xmlns:v="urn:schemas-microsoft-com:vml" Requires="v">
                <p:oleObj spid="_x0000_s9223" name="Chart" r:id="rId4" imgW="3686188" imgH="2648102" progId="">
                  <p:embed/>
                </p:oleObj>
              </mc:Choice>
              <mc:Fallback>
                <p:oleObj name="Chart" r:id="rId4" imgW="3686188" imgH="2648102" progId="">
                  <p:embed/>
                  <p:pic>
                    <p:nvPicPr>
                      <p:cNvPr id="0" name="Picture 4"/>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4400" y="1603375"/>
                        <a:ext cx="7315200" cy="5254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CCECFF"/>
                            </a:solidFill>
                            <a:miter lim="800000"/>
                            <a:headEnd/>
                            <a:tailEnd/>
                          </a14:hiddenLine>
                        </a:ext>
                      </a:extLst>
                    </p:spPr>
                  </p:pic>
                </p:oleObj>
              </mc:Fallback>
            </mc:AlternateContent>
          </a:graphicData>
        </a:graphic>
      </p:graphicFrame>
      <p:sp>
        <p:nvSpPr>
          <p:cNvPr id="9222" name="Text Box 6"/>
          <p:cNvSpPr txBox="1">
            <a:spLocks noChangeArrowheads="1"/>
          </p:cNvSpPr>
          <p:nvPr/>
        </p:nvSpPr>
        <p:spPr bwMode="auto">
          <a:xfrm>
            <a:off x="457200" y="838200"/>
            <a:ext cx="8229600" cy="579438"/>
          </a:xfrm>
          <a:prstGeom prst="rect">
            <a:avLst/>
          </a:prstGeom>
          <a:noFill/>
          <a:ln w="9525">
            <a:noFill/>
            <a:miter lim="800000"/>
            <a:headEnd/>
            <a:tailEnd/>
          </a:ln>
        </p:spPr>
        <p:txBody>
          <a:bodyPr>
            <a:spAutoFit/>
          </a:bodyPr>
          <a:lstStyle/>
          <a:p>
            <a:pPr>
              <a:spcBef>
                <a:spcPct val="50000"/>
              </a:spcBef>
            </a:pPr>
            <a:r>
              <a:rPr lang="en-US" sz="3200"/>
              <a:t>Linear, Quadratic, and Lin-Log Graphs</a:t>
            </a:r>
          </a:p>
        </p:txBody>
      </p:sp>
    </p:spTree>
  </p:cSld>
  <p:clrMapOvr>
    <a:masterClrMapping/>
  </p:clrMapOvr>
  <p:transition spd="med">
    <p:pull dir="ru"/>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939F014C-3F84-4249-AFB9-C9286DEA1D7A}" type="slidenum">
              <a:rPr lang="en-CA"/>
              <a:pPr>
                <a:defRPr/>
              </a:pPr>
              <a:t>45</a:t>
            </a:fld>
            <a:endParaRPr lang="en-CA"/>
          </a:p>
        </p:txBody>
      </p:sp>
      <p:sp>
        <p:nvSpPr>
          <p:cNvPr id="64515" name="Rectangle 2"/>
          <p:cNvSpPr>
            <a:spLocks noChangeArrowheads="1"/>
          </p:cNvSpPr>
          <p:nvPr/>
        </p:nvSpPr>
        <p:spPr bwMode="auto">
          <a:xfrm>
            <a:off x="8534400" y="6477000"/>
            <a:ext cx="381000" cy="228600"/>
          </a:xfrm>
          <a:prstGeom prst="rect">
            <a:avLst/>
          </a:prstGeom>
          <a:noFill/>
          <a:ln w="12700">
            <a:noFill/>
            <a:miter lim="800000"/>
            <a:headEnd/>
            <a:tailEnd/>
          </a:ln>
        </p:spPr>
        <p:txBody>
          <a:bodyPr wrap="none" anchor="ctr"/>
          <a:lstStyle/>
          <a:p>
            <a:endParaRPr lang="en-US"/>
          </a:p>
        </p:txBody>
      </p:sp>
      <p:sp>
        <p:nvSpPr>
          <p:cNvPr id="64516" name="Rectangle 3"/>
          <p:cNvSpPr>
            <a:spLocks noGrp="1" noChangeArrowheads="1"/>
          </p:cNvSpPr>
          <p:nvPr>
            <p:ph type="title"/>
          </p:nvPr>
        </p:nvSpPr>
        <p:spPr>
          <a:noFill/>
        </p:spPr>
        <p:txBody>
          <a:bodyPr lIns="90487" tIns="44450" rIns="90487" bIns="44450"/>
          <a:lstStyle/>
          <a:p>
            <a:pPr algn="ctr" eaLnBrk="1" hangingPunct="1"/>
            <a:r>
              <a:rPr lang="en-US" sz="3600"/>
              <a:t>2.2.1 Derivative Applications - Graphs</a:t>
            </a:r>
            <a:endParaRPr lang="en-US" sz="4400"/>
          </a:p>
        </p:txBody>
      </p:sp>
      <p:sp>
        <p:nvSpPr>
          <p:cNvPr id="629764" name="Rectangle 4"/>
          <p:cNvSpPr>
            <a:spLocks noGrp="1" noChangeArrowheads="1"/>
          </p:cNvSpPr>
          <p:nvPr>
            <p:ph type="body" idx="1"/>
          </p:nvPr>
        </p:nvSpPr>
        <p:spPr>
          <a:xfrm>
            <a:off x="228600" y="1066800"/>
            <a:ext cx="8915400" cy="5105400"/>
          </a:xfrm>
          <a:noFill/>
        </p:spPr>
        <p:txBody>
          <a:bodyPr lIns="90487" tIns="44450" rIns="90487" bIns="44450"/>
          <a:lstStyle/>
          <a:p>
            <a:pPr marL="609600" indent="-609600" eaLnBrk="1" hangingPunct="1">
              <a:buFontTx/>
              <a:buNone/>
            </a:pPr>
            <a:r>
              <a:rPr lang="en-US"/>
              <a:t>Next, shape/concavity must be determined</a:t>
            </a:r>
          </a:p>
          <a:p>
            <a:pPr marL="609600" indent="-609600" eaLnBrk="1" hangingPunct="1">
              <a:buFontTx/>
              <a:buNone/>
            </a:pPr>
            <a:r>
              <a:rPr lang="en-US" u="sng"/>
              <a:t>Second Derivative:</a:t>
            </a:r>
          </a:p>
          <a:p>
            <a:pPr marL="609600" indent="-609600" eaLnBrk="1" hangingPunct="1">
              <a:buFontTx/>
              <a:buNone/>
            </a:pPr>
            <a:r>
              <a:rPr lang="en-US"/>
              <a:t>-Second derivative indicates concavity</a:t>
            </a:r>
          </a:p>
          <a:p>
            <a:pPr marL="609600" indent="-609600" eaLnBrk="1" hangingPunct="1">
              <a:buFontTx/>
              <a:buNone/>
            </a:pPr>
            <a:r>
              <a:rPr lang="en-US"/>
              <a:t>-if y’’&gt;0, slope is increasing (convex)</a:t>
            </a:r>
          </a:p>
          <a:p>
            <a:pPr marL="609600" indent="-609600" eaLnBrk="1" hangingPunct="1">
              <a:buFontTx/>
              <a:buNone/>
            </a:pPr>
            <a:r>
              <a:rPr lang="en-US"/>
              <a:t>-if y’’&lt;0, slope is decreasing (concave, like a hill or a cave)</a:t>
            </a:r>
          </a:p>
          <a:p>
            <a:pPr marL="609600" indent="-609600" eaLnBrk="1" hangingPunct="1">
              <a:buFontTx/>
              <a:buNone/>
            </a:pPr>
            <a:r>
              <a:rPr lang="en-US"/>
              <a:t>-if y’’=0, slope is constant (or an inflection point occurs, see later)</a:t>
            </a:r>
          </a:p>
        </p:txBody>
      </p:sp>
    </p:spTree>
  </p:cSld>
  <p:clrMapOvr>
    <a:masterClrMapping/>
  </p:clrMapOvr>
  <p:transition spd="med">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29764">
                                            <p:txEl>
                                              <p:pRg st="0" end="0"/>
                                            </p:txEl>
                                          </p:spTgt>
                                        </p:tgtEl>
                                        <p:attrNameLst>
                                          <p:attrName>style.visibility</p:attrName>
                                        </p:attrNameLst>
                                      </p:cBhvr>
                                      <p:to>
                                        <p:strVal val="visible"/>
                                      </p:to>
                                    </p:set>
                                    <p:anim calcmode="lin" valueType="num">
                                      <p:cBhvr additive="base">
                                        <p:cTn id="7" dur="500" fill="hold"/>
                                        <p:tgtEl>
                                          <p:spTgt spid="629764">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62976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629764">
                                            <p:txEl>
                                              <p:pRg st="1" end="1"/>
                                            </p:txEl>
                                          </p:spTgt>
                                        </p:tgtEl>
                                        <p:attrNameLst>
                                          <p:attrName>style.visibility</p:attrName>
                                        </p:attrNameLst>
                                      </p:cBhvr>
                                      <p:to>
                                        <p:strVal val="visible"/>
                                      </p:to>
                                    </p:set>
                                    <p:anim calcmode="lin" valueType="num">
                                      <p:cBhvr additive="base">
                                        <p:cTn id="13" dur="500" fill="hold"/>
                                        <p:tgtEl>
                                          <p:spTgt spid="629764">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629764">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629764">
                                            <p:txEl>
                                              <p:pRg st="2" end="2"/>
                                            </p:txEl>
                                          </p:spTgt>
                                        </p:tgtEl>
                                        <p:attrNameLst>
                                          <p:attrName>style.visibility</p:attrName>
                                        </p:attrNameLst>
                                      </p:cBhvr>
                                      <p:to>
                                        <p:strVal val="visible"/>
                                      </p:to>
                                    </p:set>
                                    <p:anim calcmode="lin" valueType="num">
                                      <p:cBhvr additive="base">
                                        <p:cTn id="19" dur="500" fill="hold"/>
                                        <p:tgtEl>
                                          <p:spTgt spid="629764">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629764">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629764">
                                            <p:txEl>
                                              <p:pRg st="3" end="3"/>
                                            </p:txEl>
                                          </p:spTgt>
                                        </p:tgtEl>
                                        <p:attrNameLst>
                                          <p:attrName>style.visibility</p:attrName>
                                        </p:attrNameLst>
                                      </p:cBhvr>
                                      <p:to>
                                        <p:strVal val="visible"/>
                                      </p:to>
                                    </p:set>
                                    <p:anim calcmode="lin" valueType="num">
                                      <p:cBhvr additive="base">
                                        <p:cTn id="25" dur="500" fill="hold"/>
                                        <p:tgtEl>
                                          <p:spTgt spid="629764">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629764">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629764">
                                            <p:txEl>
                                              <p:pRg st="4" end="4"/>
                                            </p:txEl>
                                          </p:spTgt>
                                        </p:tgtEl>
                                        <p:attrNameLst>
                                          <p:attrName>style.visibility</p:attrName>
                                        </p:attrNameLst>
                                      </p:cBhvr>
                                      <p:to>
                                        <p:strVal val="visible"/>
                                      </p:to>
                                    </p:set>
                                    <p:anim calcmode="lin" valueType="num">
                                      <p:cBhvr additive="base">
                                        <p:cTn id="31" dur="500" fill="hold"/>
                                        <p:tgtEl>
                                          <p:spTgt spid="629764">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629764">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629764">
                                            <p:txEl>
                                              <p:pRg st="5" end="5"/>
                                            </p:txEl>
                                          </p:spTgt>
                                        </p:tgtEl>
                                        <p:attrNameLst>
                                          <p:attrName>style.visibility</p:attrName>
                                        </p:attrNameLst>
                                      </p:cBhvr>
                                      <p:to>
                                        <p:strVal val="visible"/>
                                      </p:to>
                                    </p:set>
                                    <p:anim calcmode="lin" valueType="num">
                                      <p:cBhvr additive="base">
                                        <p:cTn id="37" dur="500" fill="hold"/>
                                        <p:tgtEl>
                                          <p:spTgt spid="629764">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629764">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9764" grpId="0"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p>
            <a:pPr>
              <a:defRPr/>
            </a:pPr>
            <a:fld id="{F71CD565-BD7B-4DDD-8BA9-274B4549EC5C}" type="slidenum">
              <a:rPr lang="en-CA"/>
              <a:pPr>
                <a:defRPr/>
              </a:pPr>
              <a:t>46</a:t>
            </a:fld>
            <a:endParaRPr lang="en-CA"/>
          </a:p>
        </p:txBody>
      </p:sp>
      <p:sp>
        <p:nvSpPr>
          <p:cNvPr id="10244" name="Rectangle 2"/>
          <p:cNvSpPr>
            <a:spLocks noChangeArrowheads="1"/>
          </p:cNvSpPr>
          <p:nvPr/>
        </p:nvSpPr>
        <p:spPr bwMode="auto">
          <a:xfrm>
            <a:off x="8534400" y="6477000"/>
            <a:ext cx="381000" cy="228600"/>
          </a:xfrm>
          <a:prstGeom prst="rect">
            <a:avLst/>
          </a:prstGeom>
          <a:noFill/>
          <a:ln w="12700">
            <a:noFill/>
            <a:miter lim="800000"/>
            <a:headEnd/>
            <a:tailEnd/>
          </a:ln>
        </p:spPr>
        <p:txBody>
          <a:bodyPr wrap="none" anchor="ctr"/>
          <a:lstStyle/>
          <a:p>
            <a:endParaRPr lang="en-US"/>
          </a:p>
        </p:txBody>
      </p:sp>
      <p:sp>
        <p:nvSpPr>
          <p:cNvPr id="10245" name="Rectangle 3"/>
          <p:cNvSpPr>
            <a:spLocks noGrp="1" noChangeArrowheads="1"/>
          </p:cNvSpPr>
          <p:nvPr>
            <p:ph type="title"/>
          </p:nvPr>
        </p:nvSpPr>
        <p:spPr>
          <a:noFill/>
        </p:spPr>
        <p:txBody>
          <a:bodyPr lIns="90487" tIns="44450" rIns="90487" bIns="44450"/>
          <a:lstStyle/>
          <a:p>
            <a:pPr algn="ctr" eaLnBrk="1" hangingPunct="1"/>
            <a:r>
              <a:rPr lang="en-US" sz="3600"/>
              <a:t>2.2.1 Sample Graphs</a:t>
            </a:r>
            <a:endParaRPr lang="en-US" sz="4400"/>
          </a:p>
        </p:txBody>
      </p:sp>
      <p:sp>
        <p:nvSpPr>
          <p:cNvPr id="631812" name="Rectangle 4"/>
          <p:cNvSpPr>
            <a:spLocks noGrp="1" noChangeArrowheads="1"/>
          </p:cNvSpPr>
          <p:nvPr>
            <p:ph type="body" sz="half" idx="1"/>
          </p:nvPr>
        </p:nvSpPr>
        <p:spPr>
          <a:xfrm>
            <a:off x="228600" y="1219200"/>
            <a:ext cx="8534400" cy="5181600"/>
          </a:xfrm>
          <a:noFill/>
        </p:spPr>
        <p:txBody>
          <a:bodyPr lIns="90487" tIns="44450" rIns="90487" bIns="44450"/>
          <a:lstStyle/>
          <a:p>
            <a:pPr marL="609600" indent="-609600" eaLnBrk="1" hangingPunct="1">
              <a:buFontTx/>
              <a:buNone/>
            </a:pPr>
            <a:r>
              <a:rPr lang="en-US"/>
              <a:t>x’’= 2, slope is increasing; graph is convex</a:t>
            </a:r>
          </a:p>
          <a:p>
            <a:pPr marL="609600" indent="-609600" eaLnBrk="1" hangingPunct="1">
              <a:buFontTx/>
              <a:buNone/>
            </a:pPr>
            <a:endParaRPr lang="en-US" sz="1000"/>
          </a:p>
        </p:txBody>
      </p:sp>
      <p:graphicFrame>
        <p:nvGraphicFramePr>
          <p:cNvPr id="10242" name="Object 2"/>
          <p:cNvGraphicFramePr>
            <a:graphicFrameLocks noGrp="1" noChangeAspect="1"/>
          </p:cNvGraphicFramePr>
          <p:nvPr>
            <p:ph sz="half" idx="2"/>
          </p:nvPr>
        </p:nvGraphicFramePr>
        <p:xfrm>
          <a:off x="1447800" y="1752600"/>
          <a:ext cx="6962775" cy="5002213"/>
        </p:xfrm>
        <a:graphic>
          <a:graphicData uri="http://schemas.openxmlformats.org/presentationml/2006/ole">
            <mc:AlternateContent xmlns:mc="http://schemas.openxmlformats.org/markup-compatibility/2006">
              <mc:Choice xmlns:v="urn:schemas-microsoft-com:vml" Requires="v">
                <p:oleObj spid="_x0000_s10247" name="Chart" r:id="rId4" imgW="3686188" imgH="2648102" progId="">
                  <p:embed/>
                </p:oleObj>
              </mc:Choice>
              <mc:Fallback>
                <p:oleObj name="Chart" r:id="rId4" imgW="3686188" imgH="2648102" progId="">
                  <p:embed/>
                  <p:pic>
                    <p:nvPicPr>
                      <p:cNvPr id="0" name="Picture 4"/>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47800" y="1752600"/>
                        <a:ext cx="6962775" cy="5002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ransition spd="med">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31812">
                                            <p:txEl>
                                              <p:pRg st="0" end="0"/>
                                            </p:txEl>
                                          </p:spTgt>
                                        </p:tgtEl>
                                        <p:attrNameLst>
                                          <p:attrName>style.visibility</p:attrName>
                                        </p:attrNameLst>
                                      </p:cBhvr>
                                      <p:to>
                                        <p:strVal val="visible"/>
                                      </p:to>
                                    </p:set>
                                    <p:anim calcmode="lin" valueType="num">
                                      <p:cBhvr additive="base">
                                        <p:cTn id="7" dur="500" fill="hold"/>
                                        <p:tgtEl>
                                          <p:spTgt spid="631812">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631812">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1812" grpId="0"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p>
            <a:pPr>
              <a:defRPr/>
            </a:pPr>
            <a:fld id="{E28EE053-48CC-4AA9-996E-04B6FB923E1C}" type="slidenum">
              <a:rPr lang="en-CA"/>
              <a:pPr>
                <a:defRPr/>
              </a:pPr>
              <a:t>47</a:t>
            </a:fld>
            <a:endParaRPr lang="en-CA"/>
          </a:p>
        </p:txBody>
      </p:sp>
      <p:sp>
        <p:nvSpPr>
          <p:cNvPr id="11268" name="Rectangle 2"/>
          <p:cNvSpPr>
            <a:spLocks noChangeArrowheads="1"/>
          </p:cNvSpPr>
          <p:nvPr/>
        </p:nvSpPr>
        <p:spPr bwMode="auto">
          <a:xfrm>
            <a:off x="8534400" y="6477000"/>
            <a:ext cx="381000" cy="228600"/>
          </a:xfrm>
          <a:prstGeom prst="rect">
            <a:avLst/>
          </a:prstGeom>
          <a:noFill/>
          <a:ln w="12700">
            <a:noFill/>
            <a:miter lim="800000"/>
            <a:headEnd/>
            <a:tailEnd/>
          </a:ln>
        </p:spPr>
        <p:txBody>
          <a:bodyPr wrap="none" anchor="ctr"/>
          <a:lstStyle/>
          <a:p>
            <a:endParaRPr lang="en-US"/>
          </a:p>
        </p:txBody>
      </p:sp>
      <p:sp>
        <p:nvSpPr>
          <p:cNvPr id="11269" name="Rectangle 3"/>
          <p:cNvSpPr>
            <a:spLocks noGrp="1" noChangeArrowheads="1"/>
          </p:cNvSpPr>
          <p:nvPr>
            <p:ph type="title"/>
          </p:nvPr>
        </p:nvSpPr>
        <p:spPr>
          <a:noFill/>
        </p:spPr>
        <p:txBody>
          <a:bodyPr lIns="90487" tIns="44450" rIns="90487" bIns="44450"/>
          <a:lstStyle/>
          <a:p>
            <a:pPr algn="ctr" eaLnBrk="1" hangingPunct="1"/>
            <a:r>
              <a:rPr lang="en-US" sz="3600"/>
              <a:t>2.2.1 – Sample Graphs</a:t>
            </a:r>
            <a:endParaRPr lang="en-US" sz="4400"/>
          </a:p>
        </p:txBody>
      </p:sp>
      <p:sp>
        <p:nvSpPr>
          <p:cNvPr id="633860" name="Rectangle 4"/>
          <p:cNvSpPr>
            <a:spLocks noGrp="1" noChangeArrowheads="1"/>
          </p:cNvSpPr>
          <p:nvPr>
            <p:ph type="body" sz="half" idx="1"/>
          </p:nvPr>
        </p:nvSpPr>
        <p:spPr>
          <a:xfrm>
            <a:off x="228600" y="1219200"/>
            <a:ext cx="8686800" cy="5181600"/>
          </a:xfrm>
          <a:noFill/>
        </p:spPr>
        <p:txBody>
          <a:bodyPr lIns="90487" tIns="44450" rIns="90487" bIns="44450"/>
          <a:lstStyle/>
          <a:p>
            <a:pPr marL="609600" indent="-609600" eaLnBrk="1" hangingPunct="1">
              <a:buFontTx/>
              <a:buNone/>
            </a:pPr>
            <a:r>
              <a:rPr lang="en-US"/>
              <a:t>x’’=-2, slope is decreasing; graph is concave</a:t>
            </a:r>
          </a:p>
          <a:p>
            <a:pPr marL="609600" indent="-609600" eaLnBrk="1" hangingPunct="1">
              <a:buFontTx/>
              <a:buNone/>
            </a:pPr>
            <a:endParaRPr lang="en-US" sz="1000"/>
          </a:p>
        </p:txBody>
      </p:sp>
      <p:graphicFrame>
        <p:nvGraphicFramePr>
          <p:cNvPr id="11266" name="Object 2"/>
          <p:cNvGraphicFramePr>
            <a:graphicFrameLocks noGrp="1" noChangeAspect="1"/>
          </p:cNvGraphicFramePr>
          <p:nvPr>
            <p:ph sz="half" idx="2"/>
          </p:nvPr>
        </p:nvGraphicFramePr>
        <p:xfrm>
          <a:off x="1143000" y="1801813"/>
          <a:ext cx="7038975" cy="5056187"/>
        </p:xfrm>
        <a:graphic>
          <a:graphicData uri="http://schemas.openxmlformats.org/presentationml/2006/ole">
            <mc:AlternateContent xmlns:mc="http://schemas.openxmlformats.org/markup-compatibility/2006">
              <mc:Choice xmlns:v="urn:schemas-microsoft-com:vml" Requires="v">
                <p:oleObj spid="_x0000_s11271" name="Chart" r:id="rId4" imgW="3686188" imgH="2648102" progId="">
                  <p:embed/>
                </p:oleObj>
              </mc:Choice>
              <mc:Fallback>
                <p:oleObj name="Chart" r:id="rId4" imgW="3686188" imgH="2648102" progId="">
                  <p:embed/>
                  <p:pic>
                    <p:nvPicPr>
                      <p:cNvPr id="0" name="Picture 4"/>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43000" y="1801813"/>
                        <a:ext cx="7038975" cy="5056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ransition spd="med">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33860">
                                            <p:txEl>
                                              <p:pRg st="0" end="0"/>
                                            </p:txEl>
                                          </p:spTgt>
                                        </p:tgtEl>
                                        <p:attrNameLst>
                                          <p:attrName>style.visibility</p:attrName>
                                        </p:attrNameLst>
                                      </p:cBhvr>
                                      <p:to>
                                        <p:strVal val="visible"/>
                                      </p:to>
                                    </p:set>
                                    <p:anim calcmode="lin" valueType="num">
                                      <p:cBhvr additive="base">
                                        <p:cTn id="7" dur="500" fill="hold"/>
                                        <p:tgtEl>
                                          <p:spTgt spid="633860">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633860">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3860" grpId="0"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18D68FE6-F3FE-4C75-8BD3-139F49BDC5AA}" type="slidenum">
              <a:rPr lang="en-CA"/>
              <a:pPr>
                <a:defRPr/>
              </a:pPr>
              <a:t>48</a:t>
            </a:fld>
            <a:endParaRPr lang="en-CA"/>
          </a:p>
        </p:txBody>
      </p:sp>
      <p:sp>
        <p:nvSpPr>
          <p:cNvPr id="65539" name="Rectangle 2"/>
          <p:cNvSpPr>
            <a:spLocks noChangeArrowheads="1"/>
          </p:cNvSpPr>
          <p:nvPr/>
        </p:nvSpPr>
        <p:spPr bwMode="auto">
          <a:xfrm>
            <a:off x="8534400" y="6477000"/>
            <a:ext cx="381000" cy="228600"/>
          </a:xfrm>
          <a:prstGeom prst="rect">
            <a:avLst/>
          </a:prstGeom>
          <a:noFill/>
          <a:ln w="12700">
            <a:noFill/>
            <a:miter lim="800000"/>
            <a:headEnd/>
            <a:tailEnd/>
          </a:ln>
        </p:spPr>
        <p:txBody>
          <a:bodyPr wrap="none" anchor="ctr"/>
          <a:lstStyle/>
          <a:p>
            <a:endParaRPr lang="en-US"/>
          </a:p>
        </p:txBody>
      </p:sp>
      <p:sp>
        <p:nvSpPr>
          <p:cNvPr id="65540" name="Rectangle 3"/>
          <p:cNvSpPr>
            <a:spLocks noGrp="1" noChangeArrowheads="1"/>
          </p:cNvSpPr>
          <p:nvPr>
            <p:ph type="title"/>
          </p:nvPr>
        </p:nvSpPr>
        <p:spPr>
          <a:noFill/>
        </p:spPr>
        <p:txBody>
          <a:bodyPr lIns="90487" tIns="44450" rIns="90487" bIns="44450"/>
          <a:lstStyle/>
          <a:p>
            <a:pPr algn="ctr" eaLnBrk="1" hangingPunct="1"/>
            <a:r>
              <a:rPr lang="en-US" sz="3600"/>
              <a:t>2.2.1 Derivative Applications - Graphs</a:t>
            </a:r>
            <a:endParaRPr lang="en-US" sz="4400"/>
          </a:p>
        </p:txBody>
      </p:sp>
      <p:sp>
        <p:nvSpPr>
          <p:cNvPr id="635908" name="Rectangle 4"/>
          <p:cNvSpPr>
            <a:spLocks noGrp="1" noChangeArrowheads="1"/>
          </p:cNvSpPr>
          <p:nvPr>
            <p:ph type="body" idx="1"/>
          </p:nvPr>
        </p:nvSpPr>
        <p:spPr>
          <a:xfrm>
            <a:off x="228600" y="1066800"/>
            <a:ext cx="8915400" cy="5105400"/>
          </a:xfrm>
          <a:noFill/>
        </p:spPr>
        <p:txBody>
          <a:bodyPr lIns="90487" tIns="44450" rIns="90487" bIns="44450"/>
          <a:lstStyle/>
          <a:p>
            <a:pPr marL="609600" indent="-609600" eaLnBrk="1" hangingPunct="1">
              <a:lnSpc>
                <a:spcPct val="90000"/>
              </a:lnSpc>
              <a:buFontTx/>
              <a:buNone/>
            </a:pPr>
            <a:r>
              <a:rPr lang="en-US"/>
              <a:t>Maxima/minima can aid in drawing graphs</a:t>
            </a:r>
          </a:p>
          <a:p>
            <a:pPr marL="609600" indent="-609600" eaLnBrk="1" hangingPunct="1">
              <a:lnSpc>
                <a:spcPct val="90000"/>
              </a:lnSpc>
              <a:buFontTx/>
              <a:buNone/>
            </a:pPr>
            <a:r>
              <a:rPr lang="en-US" b="1" u="sng"/>
              <a:t>Maximum Point:</a:t>
            </a:r>
          </a:p>
          <a:p>
            <a:pPr marL="609600" indent="-609600" eaLnBrk="1" hangingPunct="1">
              <a:lnSpc>
                <a:spcPct val="90000"/>
              </a:lnSpc>
              <a:buFontTx/>
              <a:buNone/>
            </a:pPr>
            <a:r>
              <a:rPr lang="en-US"/>
              <a:t>If		1) f(a)’=0, and</a:t>
            </a:r>
          </a:p>
          <a:p>
            <a:pPr marL="609600" indent="-609600" eaLnBrk="1" hangingPunct="1">
              <a:lnSpc>
                <a:spcPct val="90000"/>
              </a:lnSpc>
              <a:buFontTx/>
              <a:buNone/>
            </a:pPr>
            <a:r>
              <a:rPr lang="en-US"/>
              <a:t>		2) f(a)’’&lt;0, </a:t>
            </a:r>
          </a:p>
          <a:p>
            <a:pPr marL="609600" indent="-609600" eaLnBrk="1" hangingPunct="1">
              <a:lnSpc>
                <a:spcPct val="90000"/>
              </a:lnSpc>
              <a:buFontTx/>
              <a:buNone/>
            </a:pPr>
            <a:r>
              <a:rPr lang="en-US"/>
              <a:t>-graph has a maximum point (peak) at x=a</a:t>
            </a:r>
          </a:p>
          <a:p>
            <a:pPr marL="609600" indent="-609600" eaLnBrk="1" hangingPunct="1">
              <a:lnSpc>
                <a:spcPct val="90000"/>
              </a:lnSpc>
              <a:buFontTx/>
              <a:buNone/>
            </a:pPr>
            <a:r>
              <a:rPr lang="en-US" b="1" u="sng"/>
              <a:t>Minimum Point:</a:t>
            </a:r>
          </a:p>
          <a:p>
            <a:pPr marL="609600" indent="-609600" eaLnBrk="1" hangingPunct="1">
              <a:lnSpc>
                <a:spcPct val="90000"/>
              </a:lnSpc>
              <a:buFontTx/>
              <a:buNone/>
            </a:pPr>
            <a:r>
              <a:rPr lang="en-US"/>
              <a:t>If		1) f(a)’=0, and</a:t>
            </a:r>
          </a:p>
          <a:p>
            <a:pPr marL="609600" indent="-609600" eaLnBrk="1" hangingPunct="1">
              <a:lnSpc>
                <a:spcPct val="90000"/>
              </a:lnSpc>
              <a:buFontTx/>
              <a:buNone/>
            </a:pPr>
            <a:r>
              <a:rPr lang="en-US"/>
              <a:t>		2) f(a)’’&gt;0, </a:t>
            </a:r>
          </a:p>
          <a:p>
            <a:pPr marL="609600" indent="-609600" eaLnBrk="1" hangingPunct="1">
              <a:lnSpc>
                <a:spcPct val="90000"/>
              </a:lnSpc>
              <a:buFontTx/>
              <a:buNone/>
            </a:pPr>
            <a:r>
              <a:rPr lang="en-US"/>
              <a:t>-graph has a minimum point (valley) at x=a</a:t>
            </a:r>
          </a:p>
        </p:txBody>
      </p:sp>
    </p:spTree>
  </p:cSld>
  <p:clrMapOvr>
    <a:masterClrMapping/>
  </p:clrMapOvr>
  <p:transition spd="med">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35908">
                                            <p:txEl>
                                              <p:pRg st="0" end="0"/>
                                            </p:txEl>
                                          </p:spTgt>
                                        </p:tgtEl>
                                        <p:attrNameLst>
                                          <p:attrName>style.visibility</p:attrName>
                                        </p:attrNameLst>
                                      </p:cBhvr>
                                      <p:to>
                                        <p:strVal val="visible"/>
                                      </p:to>
                                    </p:set>
                                    <p:anim calcmode="lin" valueType="num">
                                      <p:cBhvr additive="base">
                                        <p:cTn id="7" dur="500" fill="hold"/>
                                        <p:tgtEl>
                                          <p:spTgt spid="635908">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635908">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635908">
                                            <p:txEl>
                                              <p:pRg st="1" end="1"/>
                                            </p:txEl>
                                          </p:spTgt>
                                        </p:tgtEl>
                                        <p:attrNameLst>
                                          <p:attrName>style.visibility</p:attrName>
                                        </p:attrNameLst>
                                      </p:cBhvr>
                                      <p:to>
                                        <p:strVal val="visible"/>
                                      </p:to>
                                    </p:set>
                                    <p:anim calcmode="lin" valueType="num">
                                      <p:cBhvr additive="base">
                                        <p:cTn id="13" dur="500" fill="hold"/>
                                        <p:tgtEl>
                                          <p:spTgt spid="635908">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635908">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635908">
                                            <p:txEl>
                                              <p:pRg st="2" end="2"/>
                                            </p:txEl>
                                          </p:spTgt>
                                        </p:tgtEl>
                                        <p:attrNameLst>
                                          <p:attrName>style.visibility</p:attrName>
                                        </p:attrNameLst>
                                      </p:cBhvr>
                                      <p:to>
                                        <p:strVal val="visible"/>
                                      </p:to>
                                    </p:set>
                                    <p:anim calcmode="lin" valueType="num">
                                      <p:cBhvr additive="base">
                                        <p:cTn id="19" dur="500" fill="hold"/>
                                        <p:tgtEl>
                                          <p:spTgt spid="635908">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635908">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635908">
                                            <p:txEl>
                                              <p:pRg st="3" end="3"/>
                                            </p:txEl>
                                          </p:spTgt>
                                        </p:tgtEl>
                                        <p:attrNameLst>
                                          <p:attrName>style.visibility</p:attrName>
                                        </p:attrNameLst>
                                      </p:cBhvr>
                                      <p:to>
                                        <p:strVal val="visible"/>
                                      </p:to>
                                    </p:set>
                                    <p:anim calcmode="lin" valueType="num">
                                      <p:cBhvr additive="base">
                                        <p:cTn id="25" dur="500" fill="hold"/>
                                        <p:tgtEl>
                                          <p:spTgt spid="635908">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635908">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635908">
                                            <p:txEl>
                                              <p:pRg st="4" end="4"/>
                                            </p:txEl>
                                          </p:spTgt>
                                        </p:tgtEl>
                                        <p:attrNameLst>
                                          <p:attrName>style.visibility</p:attrName>
                                        </p:attrNameLst>
                                      </p:cBhvr>
                                      <p:to>
                                        <p:strVal val="visible"/>
                                      </p:to>
                                    </p:set>
                                    <p:anim calcmode="lin" valueType="num">
                                      <p:cBhvr additive="base">
                                        <p:cTn id="31" dur="500" fill="hold"/>
                                        <p:tgtEl>
                                          <p:spTgt spid="635908">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635908">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635908">
                                            <p:txEl>
                                              <p:pRg st="5" end="5"/>
                                            </p:txEl>
                                          </p:spTgt>
                                        </p:tgtEl>
                                        <p:attrNameLst>
                                          <p:attrName>style.visibility</p:attrName>
                                        </p:attrNameLst>
                                      </p:cBhvr>
                                      <p:to>
                                        <p:strVal val="visible"/>
                                      </p:to>
                                    </p:set>
                                    <p:anim calcmode="lin" valueType="num">
                                      <p:cBhvr additive="base">
                                        <p:cTn id="37" dur="500" fill="hold"/>
                                        <p:tgtEl>
                                          <p:spTgt spid="635908">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635908">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635908">
                                            <p:txEl>
                                              <p:pRg st="6" end="6"/>
                                            </p:txEl>
                                          </p:spTgt>
                                        </p:tgtEl>
                                        <p:attrNameLst>
                                          <p:attrName>style.visibility</p:attrName>
                                        </p:attrNameLst>
                                      </p:cBhvr>
                                      <p:to>
                                        <p:strVal val="visible"/>
                                      </p:to>
                                    </p:set>
                                    <p:anim calcmode="lin" valueType="num">
                                      <p:cBhvr additive="base">
                                        <p:cTn id="43" dur="500" fill="hold"/>
                                        <p:tgtEl>
                                          <p:spTgt spid="635908">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635908">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635908">
                                            <p:txEl>
                                              <p:pRg st="7" end="7"/>
                                            </p:txEl>
                                          </p:spTgt>
                                        </p:tgtEl>
                                        <p:attrNameLst>
                                          <p:attrName>style.visibility</p:attrName>
                                        </p:attrNameLst>
                                      </p:cBhvr>
                                      <p:to>
                                        <p:strVal val="visible"/>
                                      </p:to>
                                    </p:set>
                                    <p:anim calcmode="lin" valueType="num">
                                      <p:cBhvr additive="base">
                                        <p:cTn id="49" dur="500" fill="hold"/>
                                        <p:tgtEl>
                                          <p:spTgt spid="635908">
                                            <p:txEl>
                                              <p:pRg st="7" end="7"/>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635908">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635908">
                                            <p:txEl>
                                              <p:pRg st="8" end="8"/>
                                            </p:txEl>
                                          </p:spTgt>
                                        </p:tgtEl>
                                        <p:attrNameLst>
                                          <p:attrName>style.visibility</p:attrName>
                                        </p:attrNameLst>
                                      </p:cBhvr>
                                      <p:to>
                                        <p:strVal val="visible"/>
                                      </p:to>
                                    </p:set>
                                    <p:anim calcmode="lin" valueType="num">
                                      <p:cBhvr additive="base">
                                        <p:cTn id="55" dur="500" fill="hold"/>
                                        <p:tgtEl>
                                          <p:spTgt spid="635908">
                                            <p:txEl>
                                              <p:pRg st="8" end="8"/>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635908">
                                            <p:txEl>
                                              <p:pRg st="8" end="8"/>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5908" grpId="0" build="p"/>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6"/>
          <p:cNvSpPr>
            <a:spLocks noGrp="1"/>
          </p:cNvSpPr>
          <p:nvPr>
            <p:ph type="sldNum" sz="quarter" idx="12"/>
          </p:nvPr>
        </p:nvSpPr>
        <p:spPr/>
        <p:txBody>
          <a:bodyPr/>
          <a:lstStyle/>
          <a:p>
            <a:pPr>
              <a:defRPr/>
            </a:pPr>
            <a:fld id="{0F8A8F17-0E4E-400A-A43C-518AB1B67825}" type="slidenum">
              <a:rPr lang="en-CA"/>
              <a:pPr>
                <a:defRPr/>
              </a:pPr>
              <a:t>49</a:t>
            </a:fld>
            <a:endParaRPr lang="en-CA"/>
          </a:p>
        </p:txBody>
      </p:sp>
      <p:sp>
        <p:nvSpPr>
          <p:cNvPr id="12292" name="Rectangle 2"/>
          <p:cNvSpPr>
            <a:spLocks noChangeArrowheads="1"/>
          </p:cNvSpPr>
          <p:nvPr/>
        </p:nvSpPr>
        <p:spPr bwMode="auto">
          <a:xfrm>
            <a:off x="8534400" y="6477000"/>
            <a:ext cx="381000" cy="228600"/>
          </a:xfrm>
          <a:prstGeom prst="rect">
            <a:avLst/>
          </a:prstGeom>
          <a:noFill/>
          <a:ln w="12700">
            <a:noFill/>
            <a:miter lim="800000"/>
            <a:headEnd/>
            <a:tailEnd/>
          </a:ln>
        </p:spPr>
        <p:txBody>
          <a:bodyPr wrap="none" anchor="ctr"/>
          <a:lstStyle/>
          <a:p>
            <a:endParaRPr lang="en-US"/>
          </a:p>
        </p:txBody>
      </p:sp>
      <p:sp>
        <p:nvSpPr>
          <p:cNvPr id="12293" name="Rectangle 3"/>
          <p:cNvSpPr>
            <a:spLocks noGrp="1" noChangeArrowheads="1"/>
          </p:cNvSpPr>
          <p:nvPr>
            <p:ph type="title"/>
          </p:nvPr>
        </p:nvSpPr>
        <p:spPr>
          <a:noFill/>
        </p:spPr>
        <p:txBody>
          <a:bodyPr lIns="90487" tIns="44450" rIns="90487" bIns="44450"/>
          <a:lstStyle/>
          <a:p>
            <a:pPr algn="ctr" eaLnBrk="1" hangingPunct="1"/>
            <a:r>
              <a:rPr lang="en-US" sz="3600"/>
              <a:t>2.2.1 Sample Graphs</a:t>
            </a:r>
            <a:endParaRPr lang="en-US" sz="4400"/>
          </a:p>
        </p:txBody>
      </p:sp>
      <p:sp>
        <p:nvSpPr>
          <p:cNvPr id="637956" name="Rectangle 4"/>
          <p:cNvSpPr>
            <a:spLocks noGrp="1" noChangeArrowheads="1"/>
          </p:cNvSpPr>
          <p:nvPr>
            <p:ph type="body" sz="half" idx="1"/>
          </p:nvPr>
        </p:nvSpPr>
        <p:spPr>
          <a:xfrm>
            <a:off x="228600" y="1219200"/>
            <a:ext cx="8534400" cy="5181600"/>
          </a:xfrm>
          <a:noFill/>
        </p:spPr>
        <p:txBody>
          <a:bodyPr lIns="90487" tIns="44450" rIns="90487" bIns="44450"/>
          <a:lstStyle/>
          <a:p>
            <a:pPr marL="609600" indent="-609600" eaLnBrk="1" hangingPunct="1">
              <a:buFontTx/>
              <a:buNone/>
            </a:pPr>
            <a:r>
              <a:rPr lang="en-US"/>
              <a:t>x’’= 2, slope is increasing; graph is convex</a:t>
            </a:r>
          </a:p>
          <a:p>
            <a:pPr marL="609600" indent="-609600" eaLnBrk="1" hangingPunct="1">
              <a:buFontTx/>
              <a:buNone/>
            </a:pPr>
            <a:endParaRPr lang="en-US" sz="1000"/>
          </a:p>
        </p:txBody>
      </p:sp>
      <p:graphicFrame>
        <p:nvGraphicFramePr>
          <p:cNvPr id="12290" name="Object 2"/>
          <p:cNvGraphicFramePr>
            <a:graphicFrameLocks noGrp="1" noChangeAspect="1"/>
          </p:cNvGraphicFramePr>
          <p:nvPr>
            <p:ph sz="half" idx="2"/>
          </p:nvPr>
        </p:nvGraphicFramePr>
        <p:xfrm>
          <a:off x="1447800" y="1752600"/>
          <a:ext cx="6962775" cy="5002213"/>
        </p:xfrm>
        <a:graphic>
          <a:graphicData uri="http://schemas.openxmlformats.org/presentationml/2006/ole">
            <mc:AlternateContent xmlns:mc="http://schemas.openxmlformats.org/markup-compatibility/2006">
              <mc:Choice xmlns:v="urn:schemas-microsoft-com:vml" Requires="v">
                <p:oleObj spid="_x0000_s12295" name="Chart" r:id="rId4" imgW="3686188" imgH="2648102" progId="">
                  <p:embed/>
                </p:oleObj>
              </mc:Choice>
              <mc:Fallback>
                <p:oleObj name="Chart" r:id="rId4" imgW="3686188" imgH="2648102" progId="">
                  <p:embed/>
                  <p:pic>
                    <p:nvPicPr>
                      <p:cNvPr id="0" name="Picture 4"/>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47800" y="1752600"/>
                        <a:ext cx="6962775" cy="5002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2295" name="AutoShape 6"/>
          <p:cNvSpPr>
            <a:spLocks noChangeArrowheads="1"/>
          </p:cNvSpPr>
          <p:nvPr/>
        </p:nvSpPr>
        <p:spPr bwMode="auto">
          <a:xfrm>
            <a:off x="5029200" y="5105400"/>
            <a:ext cx="457200" cy="457200"/>
          </a:xfrm>
          <a:custGeom>
            <a:avLst/>
            <a:gdLst>
              <a:gd name="T0" fmla="*/ 2147483647 w 21600"/>
              <a:gd name="T1" fmla="*/ 0 h 21600"/>
              <a:gd name="T2" fmla="*/ 2147483647 w 21600"/>
              <a:gd name="T3" fmla="*/ 2147483647 h 21600"/>
              <a:gd name="T4" fmla="*/ 0 w 21600"/>
              <a:gd name="T5" fmla="*/ 2147483647 h 21600"/>
              <a:gd name="T6" fmla="*/ 2147483647 w 21600"/>
              <a:gd name="T7" fmla="*/ 2147483647 h 21600"/>
              <a:gd name="T8" fmla="*/ 2147483647 w 21600"/>
              <a:gd name="T9" fmla="*/ 2147483647 h 21600"/>
              <a:gd name="T10" fmla="*/ 2147483647 w 21600"/>
              <a:gd name="T11" fmla="*/ 2147483647 h 21600"/>
              <a:gd name="T12" fmla="*/ 2147483647 w 21600"/>
              <a:gd name="T13" fmla="*/ 2147483647 h 21600"/>
              <a:gd name="T14" fmla="*/ 2147483647 w 21600"/>
              <a:gd name="T15" fmla="*/ 2147483647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rgbClr val="FF0000"/>
          </a:solidFill>
          <a:ln w="9525">
            <a:solidFill>
              <a:schemeClr val="tx1"/>
            </a:solidFill>
            <a:round/>
            <a:headEnd/>
            <a:tailEnd/>
          </a:ln>
        </p:spPr>
        <p:txBody>
          <a:bodyPr wrap="none" anchor="ctr"/>
          <a:lstStyle/>
          <a:p>
            <a:endParaRPr lang="en-CA"/>
          </a:p>
        </p:txBody>
      </p:sp>
      <p:sp>
        <p:nvSpPr>
          <p:cNvPr id="12296" name="WordArt 7"/>
          <p:cNvSpPr>
            <a:spLocks noChangeArrowheads="1" noChangeShapeType="1" noTextEdit="1"/>
          </p:cNvSpPr>
          <p:nvPr/>
        </p:nvSpPr>
        <p:spPr bwMode="auto">
          <a:xfrm>
            <a:off x="4267200" y="5638800"/>
            <a:ext cx="2257425" cy="647700"/>
          </a:xfrm>
          <a:prstGeom prst="rect">
            <a:avLst/>
          </a:prstGeom>
        </p:spPr>
        <p:txBody>
          <a:bodyPr wrap="none" fromWordArt="1">
            <a:prstTxWarp prst="textPlain">
              <a:avLst>
                <a:gd name="adj" fmla="val 50000"/>
              </a:avLst>
            </a:prstTxWarp>
            <a:scene3d>
              <a:camera prst="legacyPerspectiveBottomRight">
                <a:rot lat="0" lon="21239990" rev="0"/>
              </a:camera>
              <a:lightRig rig="legacyHarsh3" dir="l"/>
            </a:scene3d>
            <a:sp3d extrusionH="430200" prstMaterial="legacyMatte">
              <a:extrusionClr>
                <a:srgbClr val="C0C0C0"/>
              </a:extrusionClr>
            </a:sp3d>
          </a:bodyPr>
          <a:lstStyle/>
          <a:p>
            <a:pPr algn="ctr"/>
            <a:r>
              <a:rPr lang="en-CA" sz="3600" kern="10">
                <a:ln w="9525">
                  <a:round/>
                  <a:headEnd/>
                  <a:tailEnd/>
                </a:ln>
                <a:gradFill rotWithShape="1">
                  <a:gsLst>
                    <a:gs pos="0">
                      <a:srgbClr val="DCEBF5"/>
                    </a:gs>
                    <a:gs pos="8000">
                      <a:srgbClr val="83A7C3"/>
                    </a:gs>
                    <a:gs pos="13000">
                      <a:srgbClr val="768FB9"/>
                    </a:gs>
                    <a:gs pos="21001">
                      <a:srgbClr val="83A7C3"/>
                    </a:gs>
                    <a:gs pos="52000">
                      <a:srgbClr val="FFFFFF"/>
                    </a:gs>
                    <a:gs pos="56000">
                      <a:srgbClr val="9C6563"/>
                    </a:gs>
                    <a:gs pos="58000">
                      <a:srgbClr val="80302D"/>
                    </a:gs>
                    <a:gs pos="71001">
                      <a:srgbClr val="C0524E"/>
                    </a:gs>
                    <a:gs pos="94000">
                      <a:srgbClr val="EBDAD4"/>
                    </a:gs>
                    <a:gs pos="100000">
                      <a:srgbClr val="55261C"/>
                    </a:gs>
                  </a:gsLst>
                  <a:lin ang="5400000" scaled="1"/>
                </a:gradFill>
                <a:latin typeface="Arial Black"/>
              </a:rPr>
              <a:t>Minimum</a:t>
            </a:r>
          </a:p>
        </p:txBody>
      </p:sp>
      <p:sp>
        <p:nvSpPr>
          <p:cNvPr id="12297" name="Text Box 8"/>
          <p:cNvSpPr txBox="1">
            <a:spLocks noChangeArrowheads="1"/>
          </p:cNvSpPr>
          <p:nvPr/>
        </p:nvSpPr>
        <p:spPr bwMode="auto">
          <a:xfrm>
            <a:off x="4114800" y="2362200"/>
            <a:ext cx="2286000" cy="822325"/>
          </a:xfrm>
          <a:prstGeom prst="rect">
            <a:avLst/>
          </a:prstGeom>
          <a:noFill/>
          <a:ln w="9525">
            <a:noFill/>
            <a:miter lim="800000"/>
            <a:headEnd/>
            <a:tailEnd/>
          </a:ln>
        </p:spPr>
        <p:txBody>
          <a:bodyPr>
            <a:spAutoFit/>
          </a:bodyPr>
          <a:lstStyle/>
          <a:p>
            <a:pPr>
              <a:spcBef>
                <a:spcPct val="50000"/>
              </a:spcBef>
            </a:pPr>
            <a:r>
              <a:rPr lang="en-US" b="1">
                <a:solidFill>
                  <a:srgbClr val="000000"/>
                </a:solidFill>
              </a:rPr>
              <a:t>x’=-10+2t=0</a:t>
            </a:r>
            <a:br>
              <a:rPr lang="en-US" b="1">
                <a:solidFill>
                  <a:srgbClr val="000000"/>
                </a:solidFill>
              </a:rPr>
            </a:br>
            <a:r>
              <a:rPr lang="en-US" b="1">
                <a:solidFill>
                  <a:srgbClr val="000000"/>
                </a:solidFill>
              </a:rPr>
              <a:t>t=5</a:t>
            </a:r>
          </a:p>
        </p:txBody>
      </p:sp>
    </p:spTree>
  </p:cSld>
  <p:clrMapOvr>
    <a:masterClrMapping/>
  </p:clrMapOvr>
  <p:transition spd="med">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37956">
                                            <p:txEl>
                                              <p:pRg st="0" end="0"/>
                                            </p:txEl>
                                          </p:spTgt>
                                        </p:tgtEl>
                                        <p:attrNameLst>
                                          <p:attrName>style.visibility</p:attrName>
                                        </p:attrNameLst>
                                      </p:cBhvr>
                                      <p:to>
                                        <p:strVal val="visible"/>
                                      </p:to>
                                    </p:set>
                                    <p:anim calcmode="lin" valueType="num">
                                      <p:cBhvr additive="base">
                                        <p:cTn id="7" dur="500" fill="hold"/>
                                        <p:tgtEl>
                                          <p:spTgt spid="637956">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637956">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7956"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0" y="914400"/>
            <a:ext cx="6019800" cy="1600200"/>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3" name="Slide Number Placeholder 6"/>
          <p:cNvSpPr>
            <a:spLocks noGrp="1"/>
          </p:cNvSpPr>
          <p:nvPr>
            <p:ph type="sldNum" sz="quarter" idx="12"/>
          </p:nvPr>
        </p:nvSpPr>
        <p:spPr/>
        <p:txBody>
          <a:bodyPr/>
          <a:lstStyle/>
          <a:p>
            <a:pPr>
              <a:defRPr/>
            </a:pPr>
            <a:fld id="{8E7AAC25-BD63-456D-9D54-94C2AF2FB4B2}" type="slidenum">
              <a:rPr lang="en-CA"/>
              <a:pPr>
                <a:defRPr/>
              </a:pPr>
              <a:t>5</a:t>
            </a:fld>
            <a:endParaRPr lang="en-CA"/>
          </a:p>
        </p:txBody>
      </p:sp>
      <p:sp>
        <p:nvSpPr>
          <p:cNvPr id="2053" name="Rectangle 2"/>
          <p:cNvSpPr>
            <a:spLocks noChangeArrowheads="1"/>
          </p:cNvSpPr>
          <p:nvPr/>
        </p:nvSpPr>
        <p:spPr bwMode="auto">
          <a:xfrm>
            <a:off x="8534400" y="6477000"/>
            <a:ext cx="381000" cy="228600"/>
          </a:xfrm>
          <a:prstGeom prst="rect">
            <a:avLst/>
          </a:prstGeom>
          <a:noFill/>
          <a:ln w="12700">
            <a:noFill/>
            <a:miter lim="800000"/>
            <a:headEnd/>
            <a:tailEnd/>
          </a:ln>
        </p:spPr>
        <p:txBody>
          <a:bodyPr wrap="none" anchor="ctr"/>
          <a:lstStyle/>
          <a:p>
            <a:endParaRPr lang="en-US"/>
          </a:p>
        </p:txBody>
      </p:sp>
      <p:sp>
        <p:nvSpPr>
          <p:cNvPr id="2054" name="Rectangle 3"/>
          <p:cNvSpPr>
            <a:spLocks noGrp="1" noChangeArrowheads="1"/>
          </p:cNvSpPr>
          <p:nvPr>
            <p:ph type="title"/>
          </p:nvPr>
        </p:nvSpPr>
        <p:spPr>
          <a:noFill/>
        </p:spPr>
        <p:txBody>
          <a:bodyPr lIns="90487" tIns="44450" rIns="90487" bIns="44450"/>
          <a:lstStyle/>
          <a:p>
            <a:pPr algn="ctr" eaLnBrk="1" hangingPunct="1"/>
            <a:r>
              <a:rPr lang="en-US" sz="3200" dirty="0"/>
              <a:t>What is the impact of one more hour?</a:t>
            </a:r>
          </a:p>
        </p:txBody>
      </p:sp>
      <p:sp>
        <p:nvSpPr>
          <p:cNvPr id="516103" name="Text Box 7"/>
          <p:cNvSpPr txBox="1">
            <a:spLocks noChangeArrowheads="1"/>
          </p:cNvSpPr>
          <p:nvPr/>
        </p:nvSpPr>
        <p:spPr bwMode="auto">
          <a:xfrm>
            <a:off x="0" y="914400"/>
            <a:ext cx="7162800" cy="1465263"/>
          </a:xfrm>
          <a:prstGeom prst="rect">
            <a:avLst/>
          </a:prstGeom>
          <a:noFill/>
          <a:ln w="9525">
            <a:noFill/>
            <a:miter lim="800000"/>
            <a:headEnd/>
            <a:tailEnd/>
          </a:ln>
        </p:spPr>
        <p:txBody>
          <a:bodyPr>
            <a:spAutoFit/>
          </a:bodyPr>
          <a:lstStyle/>
          <a:p>
            <a:pPr>
              <a:spcBef>
                <a:spcPct val="50000"/>
              </a:spcBef>
            </a:pPr>
            <a:r>
              <a:rPr lang="en-US" sz="3600" dirty="0">
                <a:solidFill>
                  <a:srgbClr val="000000"/>
                </a:solidFill>
              </a:rPr>
              <a:t>Slope = rise/run</a:t>
            </a:r>
          </a:p>
          <a:p>
            <a:pPr>
              <a:spcBef>
                <a:spcPct val="50000"/>
              </a:spcBef>
            </a:pPr>
            <a:r>
              <a:rPr lang="en-US" sz="3600" dirty="0">
                <a:solidFill>
                  <a:srgbClr val="000000"/>
                </a:solidFill>
              </a:rPr>
              <a:t>	  =</a:t>
            </a:r>
            <a:r>
              <a:rPr lang="el-GR" sz="3600" dirty="0">
                <a:solidFill>
                  <a:srgbClr val="000000"/>
                </a:solidFill>
                <a:cs typeface="Times New Roman" pitchFamily="18" charset="0"/>
              </a:rPr>
              <a:t>Δ</a:t>
            </a:r>
            <a:r>
              <a:rPr lang="en-US" sz="3600" dirty="0">
                <a:solidFill>
                  <a:srgbClr val="000000"/>
                </a:solidFill>
                <a:cs typeface="Times New Roman" pitchFamily="18" charset="0"/>
              </a:rPr>
              <a:t>y/ </a:t>
            </a:r>
            <a:r>
              <a:rPr lang="el-GR" sz="3600" dirty="0">
                <a:solidFill>
                  <a:srgbClr val="000000"/>
                </a:solidFill>
              </a:rPr>
              <a:t>Δ</a:t>
            </a:r>
            <a:r>
              <a:rPr lang="en-US" sz="3600" dirty="0">
                <a:solidFill>
                  <a:srgbClr val="000000"/>
                </a:solidFill>
              </a:rPr>
              <a:t>x = (y</a:t>
            </a:r>
            <a:r>
              <a:rPr lang="en-US" sz="3600" baseline="-25000" dirty="0">
                <a:solidFill>
                  <a:srgbClr val="000000"/>
                </a:solidFill>
              </a:rPr>
              <a:t>1</a:t>
            </a:r>
            <a:r>
              <a:rPr lang="en-US" sz="3600" dirty="0">
                <a:solidFill>
                  <a:srgbClr val="000000"/>
                </a:solidFill>
              </a:rPr>
              <a:t>-y</a:t>
            </a:r>
            <a:r>
              <a:rPr lang="en-US" sz="3600" baseline="-25000" dirty="0">
                <a:solidFill>
                  <a:srgbClr val="000000"/>
                </a:solidFill>
              </a:rPr>
              <a:t>0</a:t>
            </a:r>
            <a:r>
              <a:rPr lang="en-US" sz="3600" dirty="0">
                <a:solidFill>
                  <a:srgbClr val="000000"/>
                </a:solidFill>
              </a:rPr>
              <a:t>)/(x</a:t>
            </a:r>
            <a:r>
              <a:rPr lang="en-US" sz="3600" baseline="-25000" dirty="0">
                <a:solidFill>
                  <a:srgbClr val="000000"/>
                </a:solidFill>
              </a:rPr>
              <a:t>1</a:t>
            </a:r>
            <a:r>
              <a:rPr lang="en-US" sz="3600" dirty="0">
                <a:solidFill>
                  <a:srgbClr val="000000"/>
                </a:solidFill>
              </a:rPr>
              <a:t>-x</a:t>
            </a:r>
            <a:r>
              <a:rPr lang="en-US" sz="3600" baseline="-25000" dirty="0">
                <a:solidFill>
                  <a:srgbClr val="000000"/>
                </a:solidFill>
              </a:rPr>
              <a:t>0</a:t>
            </a:r>
            <a:r>
              <a:rPr lang="en-US" sz="3600" dirty="0">
                <a:solidFill>
                  <a:srgbClr val="000000"/>
                </a:solidFill>
              </a:rPr>
              <a:t>)</a:t>
            </a:r>
            <a:endParaRPr lang="el-GR" sz="3600" dirty="0">
              <a:solidFill>
                <a:srgbClr val="000000"/>
              </a:solidFill>
            </a:endParaRPr>
          </a:p>
        </p:txBody>
      </p:sp>
      <p:graphicFrame>
        <p:nvGraphicFramePr>
          <p:cNvPr id="15" name="Object 11"/>
          <p:cNvGraphicFramePr>
            <a:graphicFrameLocks noGrp="1" noChangeAspect="1"/>
          </p:cNvGraphicFramePr>
          <p:nvPr>
            <p:ph sz="half" idx="2"/>
          </p:nvPr>
        </p:nvGraphicFramePr>
        <p:xfrm>
          <a:off x="0" y="2566988"/>
          <a:ext cx="5867400" cy="4214812"/>
        </p:xfrm>
        <a:graphic>
          <a:graphicData uri="http://schemas.openxmlformats.org/drawingml/2006/chart">
            <c:chart xmlns:c="http://schemas.openxmlformats.org/drawingml/2006/chart" xmlns:r="http://schemas.openxmlformats.org/officeDocument/2006/relationships" r:id="rId3"/>
          </a:graphicData>
        </a:graphic>
      </p:graphicFrame>
      <p:sp>
        <p:nvSpPr>
          <p:cNvPr id="2056" name="WordArt 13" descr="White marble"/>
          <p:cNvSpPr>
            <a:spLocks noChangeArrowheads="1" noChangeShapeType="1" noTextEdit="1"/>
          </p:cNvSpPr>
          <p:nvPr/>
        </p:nvSpPr>
        <p:spPr bwMode="auto">
          <a:xfrm>
            <a:off x="1524000" y="3409950"/>
            <a:ext cx="176213" cy="323850"/>
          </a:xfrm>
          <a:prstGeom prst="rect">
            <a:avLst/>
          </a:prstGeom>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sp3d>
          </a:bodyPr>
          <a:lstStyle/>
          <a:p>
            <a:pPr algn="ctr"/>
            <a:r>
              <a:rPr lang="en-CA" sz="3600" kern="10">
                <a:ln w="9525">
                  <a:round/>
                  <a:headEnd/>
                  <a:tailEnd/>
                </a:ln>
                <a:blipFill dpi="0" rotWithShape="0">
                  <a:blip r:embed="rId4"/>
                  <a:srcRect/>
                  <a:tile tx="0" ty="0" sx="100000" sy="100000" flip="none" algn="tl"/>
                </a:blipFill>
                <a:latin typeface="Arial Black"/>
              </a:rPr>
              <a:t>A</a:t>
            </a:r>
          </a:p>
        </p:txBody>
      </p:sp>
      <p:sp>
        <p:nvSpPr>
          <p:cNvPr id="2057" name="WordArt 14" descr="White marble"/>
          <p:cNvSpPr>
            <a:spLocks noChangeArrowheads="1" noChangeShapeType="1" noTextEdit="1"/>
          </p:cNvSpPr>
          <p:nvPr/>
        </p:nvSpPr>
        <p:spPr bwMode="auto">
          <a:xfrm>
            <a:off x="2057400" y="4476750"/>
            <a:ext cx="176213" cy="323850"/>
          </a:xfrm>
          <a:prstGeom prst="rect">
            <a:avLst/>
          </a:prstGeom>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sp3d>
          </a:bodyPr>
          <a:lstStyle/>
          <a:p>
            <a:pPr algn="ctr"/>
            <a:r>
              <a:rPr lang="en-CA" sz="3600" kern="10">
                <a:ln w="9525">
                  <a:round/>
                  <a:headEnd/>
                  <a:tailEnd/>
                </a:ln>
                <a:blipFill dpi="0" rotWithShape="0">
                  <a:blip r:embed="rId4"/>
                  <a:srcRect/>
                  <a:tile tx="0" ty="0" sx="100000" sy="100000" flip="none" algn="tl"/>
                </a:blipFill>
                <a:latin typeface="Arial Black"/>
              </a:rPr>
              <a:t>B</a:t>
            </a:r>
          </a:p>
        </p:txBody>
      </p:sp>
      <p:sp>
        <p:nvSpPr>
          <p:cNvPr id="2058" name="WordArt 15" descr="White marble"/>
          <p:cNvSpPr>
            <a:spLocks noChangeArrowheads="1" noChangeShapeType="1" noTextEdit="1"/>
          </p:cNvSpPr>
          <p:nvPr/>
        </p:nvSpPr>
        <p:spPr bwMode="auto">
          <a:xfrm>
            <a:off x="2743200" y="4781550"/>
            <a:ext cx="176213" cy="323850"/>
          </a:xfrm>
          <a:prstGeom prst="rect">
            <a:avLst/>
          </a:prstGeom>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sp3d>
          </a:bodyPr>
          <a:lstStyle/>
          <a:p>
            <a:pPr algn="ctr"/>
            <a:r>
              <a:rPr lang="en-CA" sz="3600" kern="10">
                <a:ln w="9525">
                  <a:round/>
                  <a:headEnd/>
                  <a:tailEnd/>
                </a:ln>
                <a:blipFill dpi="0" rotWithShape="0">
                  <a:blip r:embed="rId4"/>
                  <a:srcRect/>
                  <a:tile tx="0" ty="0" sx="100000" sy="100000" flip="none" algn="tl"/>
                </a:blipFill>
                <a:latin typeface="Arial Black"/>
              </a:rPr>
              <a:t>C</a:t>
            </a:r>
          </a:p>
        </p:txBody>
      </p:sp>
      <p:sp>
        <p:nvSpPr>
          <p:cNvPr id="2059" name="Line 17"/>
          <p:cNvSpPr>
            <a:spLocks noChangeShapeType="1"/>
          </p:cNvSpPr>
          <p:nvPr/>
        </p:nvSpPr>
        <p:spPr bwMode="auto">
          <a:xfrm>
            <a:off x="1447800" y="3886200"/>
            <a:ext cx="609600" cy="1219200"/>
          </a:xfrm>
          <a:prstGeom prst="line">
            <a:avLst/>
          </a:prstGeom>
          <a:noFill/>
          <a:ln w="19050">
            <a:solidFill>
              <a:srgbClr val="FF0000"/>
            </a:solidFill>
            <a:round/>
            <a:headEnd/>
            <a:tailEnd/>
          </a:ln>
        </p:spPr>
        <p:txBody>
          <a:bodyPr/>
          <a:lstStyle/>
          <a:p>
            <a:endParaRPr lang="en-CA"/>
          </a:p>
        </p:txBody>
      </p:sp>
      <p:sp>
        <p:nvSpPr>
          <p:cNvPr id="2060" name="Line 18"/>
          <p:cNvSpPr>
            <a:spLocks noChangeShapeType="1"/>
          </p:cNvSpPr>
          <p:nvPr/>
        </p:nvSpPr>
        <p:spPr bwMode="auto">
          <a:xfrm>
            <a:off x="2057400" y="5105400"/>
            <a:ext cx="609600" cy="304800"/>
          </a:xfrm>
          <a:prstGeom prst="line">
            <a:avLst/>
          </a:prstGeom>
          <a:noFill/>
          <a:ln w="38100">
            <a:solidFill>
              <a:srgbClr val="FFFF00"/>
            </a:solidFill>
            <a:prstDash val="sysDot"/>
            <a:round/>
            <a:headEnd/>
            <a:tailEnd/>
          </a:ln>
        </p:spPr>
        <p:txBody>
          <a:bodyPr/>
          <a:lstStyle/>
          <a:p>
            <a:endParaRPr lang="en-CA"/>
          </a:p>
        </p:txBody>
      </p:sp>
      <p:sp>
        <p:nvSpPr>
          <p:cNvPr id="516115" name="Text Box 19"/>
          <p:cNvSpPr txBox="1">
            <a:spLocks noChangeArrowheads="1"/>
          </p:cNvSpPr>
          <p:nvPr/>
        </p:nvSpPr>
        <p:spPr bwMode="auto">
          <a:xfrm>
            <a:off x="6096000" y="914400"/>
            <a:ext cx="3048000" cy="6555641"/>
          </a:xfrm>
          <a:prstGeom prst="rect">
            <a:avLst/>
          </a:prstGeom>
          <a:noFill/>
          <a:ln w="9525">
            <a:noFill/>
            <a:miter lim="800000"/>
            <a:headEnd/>
            <a:tailEnd/>
          </a:ln>
        </p:spPr>
        <p:txBody>
          <a:bodyPr>
            <a:spAutoFit/>
          </a:bodyPr>
          <a:lstStyle/>
          <a:p>
            <a:pPr>
              <a:spcBef>
                <a:spcPct val="50000"/>
              </a:spcBef>
            </a:pPr>
            <a:r>
              <a:rPr lang="en-US" u="sng" dirty="0"/>
              <a:t>Slope AB (2-&gt;3 hours) </a:t>
            </a:r>
            <a:br>
              <a:rPr lang="en-US" dirty="0"/>
            </a:br>
            <a:r>
              <a:rPr lang="en-US" dirty="0"/>
              <a:t>=(y</a:t>
            </a:r>
            <a:r>
              <a:rPr lang="en-US" baseline="-25000" dirty="0"/>
              <a:t>1</a:t>
            </a:r>
            <a:r>
              <a:rPr lang="en-US" dirty="0"/>
              <a:t>-y</a:t>
            </a:r>
            <a:r>
              <a:rPr lang="en-US" baseline="-25000" dirty="0"/>
              <a:t>0</a:t>
            </a:r>
            <a:r>
              <a:rPr lang="en-US" dirty="0"/>
              <a:t>)/(x</a:t>
            </a:r>
            <a:r>
              <a:rPr lang="en-US" baseline="-25000" dirty="0"/>
              <a:t>1</a:t>
            </a:r>
            <a:r>
              <a:rPr lang="en-US" dirty="0"/>
              <a:t>-x</a:t>
            </a:r>
            <a:r>
              <a:rPr lang="en-US" baseline="-25000" dirty="0"/>
              <a:t>0</a:t>
            </a:r>
            <a:r>
              <a:rPr lang="en-US" dirty="0"/>
              <a:t>)</a:t>
            </a:r>
          </a:p>
          <a:p>
            <a:pPr>
              <a:spcBef>
                <a:spcPct val="50000"/>
              </a:spcBef>
            </a:pPr>
            <a:r>
              <a:rPr lang="en-US" dirty="0"/>
              <a:t>=(100-35)/(1-3)</a:t>
            </a:r>
          </a:p>
          <a:p>
            <a:pPr>
              <a:spcBef>
                <a:spcPct val="50000"/>
              </a:spcBef>
            </a:pPr>
            <a:r>
              <a:rPr lang="en-US" dirty="0"/>
              <a:t>=-32.5 mistakes</a:t>
            </a:r>
          </a:p>
          <a:p>
            <a:pPr>
              <a:spcBef>
                <a:spcPct val="50000"/>
              </a:spcBef>
            </a:pPr>
            <a:endParaRPr lang="en-US" dirty="0"/>
          </a:p>
          <a:p>
            <a:r>
              <a:rPr lang="en-US" u="sng" dirty="0"/>
              <a:t>Slope BC (3-&gt;4 hours)  </a:t>
            </a:r>
          </a:p>
          <a:p>
            <a:r>
              <a:rPr lang="en-US" dirty="0"/>
              <a:t>=(y</a:t>
            </a:r>
            <a:r>
              <a:rPr lang="en-US" baseline="-25000" dirty="0"/>
              <a:t>1</a:t>
            </a:r>
            <a:r>
              <a:rPr lang="en-US" dirty="0"/>
              <a:t>-y</a:t>
            </a:r>
            <a:r>
              <a:rPr lang="en-US" baseline="-25000" dirty="0"/>
              <a:t>0</a:t>
            </a:r>
            <a:r>
              <a:rPr lang="en-US" dirty="0"/>
              <a:t>)/(x</a:t>
            </a:r>
            <a:r>
              <a:rPr lang="en-US" baseline="-25000" dirty="0"/>
              <a:t>1</a:t>
            </a:r>
            <a:r>
              <a:rPr lang="en-US" dirty="0"/>
              <a:t>-x</a:t>
            </a:r>
            <a:r>
              <a:rPr lang="en-US" baseline="-25000" dirty="0"/>
              <a:t>0</a:t>
            </a:r>
            <a:r>
              <a:rPr lang="en-US" dirty="0"/>
              <a:t>)</a:t>
            </a:r>
          </a:p>
          <a:p>
            <a:r>
              <a:rPr lang="en-US" dirty="0"/>
              <a:t>=(20-35)/(5-3)</a:t>
            </a:r>
          </a:p>
          <a:p>
            <a:r>
              <a:rPr lang="en-US" dirty="0"/>
              <a:t>=-7.5 mistakes</a:t>
            </a:r>
          </a:p>
          <a:p>
            <a:endParaRPr lang="en-US" dirty="0"/>
          </a:p>
          <a:p>
            <a:r>
              <a:rPr lang="en-US" dirty="0"/>
              <a:t>But what is the impact of a </a:t>
            </a:r>
            <a:r>
              <a:rPr lang="en-US" u="sng" dirty="0"/>
              <a:t>SMALL</a:t>
            </a:r>
            <a:r>
              <a:rPr lang="en-US" dirty="0"/>
              <a:t> time change at 3 hours?</a:t>
            </a:r>
          </a:p>
          <a:p>
            <a:pPr>
              <a:spcBef>
                <a:spcPct val="50000"/>
              </a:spcBef>
            </a:pPr>
            <a:endParaRPr lang="en-US" dirty="0"/>
          </a:p>
          <a:p>
            <a:pPr>
              <a:spcBef>
                <a:spcPct val="50000"/>
              </a:spcBef>
            </a:pPr>
            <a:endParaRPr lang="en-US" dirty="0"/>
          </a:p>
        </p:txBody>
      </p:sp>
    </p:spTree>
  </p:cSld>
  <p:clrMapOvr>
    <a:masterClrMapping/>
  </p:clrMapOvr>
  <p:transition spd="med">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516103"/>
                                        </p:tgtEl>
                                        <p:attrNameLst>
                                          <p:attrName>style.visibility</p:attrName>
                                        </p:attrNameLst>
                                      </p:cBhvr>
                                      <p:to>
                                        <p:strVal val="visible"/>
                                      </p:to>
                                    </p:set>
                                    <p:animEffect transition="in" filter="wheel(4)">
                                      <p:cBhvr>
                                        <p:cTn id="7" dur="500"/>
                                        <p:tgtEl>
                                          <p:spTgt spid="516103"/>
                                        </p:tgtEl>
                                      </p:cBhvr>
                                    </p:animEffect>
                                  </p:childTnLst>
                                </p:cTn>
                              </p:par>
                            </p:childTnLst>
                          </p:cTn>
                        </p:par>
                      </p:childTnLst>
                    </p:cTn>
                  </p:par>
                  <p:par>
                    <p:cTn id="8" fill="hold">
                      <p:stCondLst>
                        <p:cond delay="indefinite"/>
                      </p:stCondLst>
                      <p:childTnLst>
                        <p:par>
                          <p:cTn id="9" fill="hold">
                            <p:stCondLst>
                              <p:cond delay="0"/>
                            </p:stCondLst>
                            <p:childTnLst>
                              <p:par>
                                <p:cTn id="10" presetID="47" presetClass="entr" presetSubtype="0" fill="hold" grpId="0" nodeType="clickEffect">
                                  <p:stCondLst>
                                    <p:cond delay="0"/>
                                  </p:stCondLst>
                                  <p:childTnLst>
                                    <p:set>
                                      <p:cBhvr>
                                        <p:cTn id="11" dur="1" fill="hold">
                                          <p:stCondLst>
                                            <p:cond delay="0"/>
                                          </p:stCondLst>
                                        </p:cTn>
                                        <p:tgtEl>
                                          <p:spTgt spid="516115"/>
                                        </p:tgtEl>
                                        <p:attrNameLst>
                                          <p:attrName>style.visibility</p:attrName>
                                        </p:attrNameLst>
                                      </p:cBhvr>
                                      <p:to>
                                        <p:strVal val="visible"/>
                                      </p:to>
                                    </p:set>
                                    <p:animEffect transition="in" filter="fade">
                                      <p:cBhvr>
                                        <p:cTn id="12" dur="500"/>
                                        <p:tgtEl>
                                          <p:spTgt spid="516115"/>
                                        </p:tgtEl>
                                      </p:cBhvr>
                                    </p:animEffect>
                                    <p:anim calcmode="lin" valueType="num">
                                      <p:cBhvr>
                                        <p:cTn id="13" dur="500" fill="hold"/>
                                        <p:tgtEl>
                                          <p:spTgt spid="516115"/>
                                        </p:tgtEl>
                                        <p:attrNameLst>
                                          <p:attrName>ppt_x</p:attrName>
                                        </p:attrNameLst>
                                      </p:cBhvr>
                                      <p:tavLst>
                                        <p:tav tm="0">
                                          <p:val>
                                            <p:strVal val="#ppt_x"/>
                                          </p:val>
                                        </p:tav>
                                        <p:tav tm="100000">
                                          <p:val>
                                            <p:strVal val="#ppt_x"/>
                                          </p:val>
                                        </p:tav>
                                      </p:tavLst>
                                    </p:anim>
                                    <p:anim calcmode="lin" valueType="num">
                                      <p:cBhvr>
                                        <p:cTn id="14" dur="500" fill="hold"/>
                                        <p:tgtEl>
                                          <p:spTgt spid="51611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6103" grpId="0"/>
      <p:bldP spid="516115" grpId="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6"/>
          <p:cNvSpPr>
            <a:spLocks noGrp="1"/>
          </p:cNvSpPr>
          <p:nvPr>
            <p:ph type="sldNum" sz="quarter" idx="12"/>
          </p:nvPr>
        </p:nvSpPr>
        <p:spPr/>
        <p:txBody>
          <a:bodyPr/>
          <a:lstStyle/>
          <a:p>
            <a:pPr>
              <a:defRPr/>
            </a:pPr>
            <a:fld id="{4FEEDA0A-6F50-4DEB-B8F5-D843C3068D76}" type="slidenum">
              <a:rPr lang="en-CA"/>
              <a:pPr>
                <a:defRPr/>
              </a:pPr>
              <a:t>50</a:t>
            </a:fld>
            <a:endParaRPr lang="en-CA"/>
          </a:p>
        </p:txBody>
      </p:sp>
      <p:sp>
        <p:nvSpPr>
          <p:cNvPr id="13316" name="Rectangle 2"/>
          <p:cNvSpPr>
            <a:spLocks noChangeArrowheads="1"/>
          </p:cNvSpPr>
          <p:nvPr/>
        </p:nvSpPr>
        <p:spPr bwMode="auto">
          <a:xfrm>
            <a:off x="8534400" y="6477000"/>
            <a:ext cx="381000" cy="228600"/>
          </a:xfrm>
          <a:prstGeom prst="rect">
            <a:avLst/>
          </a:prstGeom>
          <a:noFill/>
          <a:ln w="12700">
            <a:noFill/>
            <a:miter lim="800000"/>
            <a:headEnd/>
            <a:tailEnd/>
          </a:ln>
        </p:spPr>
        <p:txBody>
          <a:bodyPr wrap="none" anchor="ctr"/>
          <a:lstStyle/>
          <a:p>
            <a:endParaRPr lang="en-US"/>
          </a:p>
        </p:txBody>
      </p:sp>
      <p:sp>
        <p:nvSpPr>
          <p:cNvPr id="13317" name="Rectangle 3"/>
          <p:cNvSpPr>
            <a:spLocks noGrp="1" noChangeArrowheads="1"/>
          </p:cNvSpPr>
          <p:nvPr>
            <p:ph type="title"/>
          </p:nvPr>
        </p:nvSpPr>
        <p:spPr>
          <a:noFill/>
        </p:spPr>
        <p:txBody>
          <a:bodyPr lIns="90487" tIns="44450" rIns="90487" bIns="44450"/>
          <a:lstStyle/>
          <a:p>
            <a:pPr algn="ctr" eaLnBrk="1" hangingPunct="1"/>
            <a:r>
              <a:rPr lang="en-US" sz="3600"/>
              <a:t>2.2.1 – Sample Graphs</a:t>
            </a:r>
            <a:endParaRPr lang="en-US" sz="4400"/>
          </a:p>
        </p:txBody>
      </p:sp>
      <p:sp>
        <p:nvSpPr>
          <p:cNvPr id="640004" name="Rectangle 4"/>
          <p:cNvSpPr>
            <a:spLocks noGrp="1" noChangeArrowheads="1"/>
          </p:cNvSpPr>
          <p:nvPr>
            <p:ph type="body" sz="half" idx="1"/>
          </p:nvPr>
        </p:nvSpPr>
        <p:spPr>
          <a:xfrm>
            <a:off x="228600" y="1219200"/>
            <a:ext cx="8686800" cy="5181600"/>
          </a:xfrm>
          <a:noFill/>
        </p:spPr>
        <p:txBody>
          <a:bodyPr lIns="90487" tIns="44450" rIns="90487" bIns="44450"/>
          <a:lstStyle/>
          <a:p>
            <a:pPr marL="609600" indent="-609600" eaLnBrk="1" hangingPunct="1">
              <a:buFontTx/>
              <a:buNone/>
            </a:pPr>
            <a:r>
              <a:rPr lang="en-US"/>
              <a:t>x’’=-2, slope is decreasing; graph is concave</a:t>
            </a:r>
          </a:p>
          <a:p>
            <a:pPr marL="609600" indent="-609600" eaLnBrk="1" hangingPunct="1">
              <a:buFontTx/>
              <a:buNone/>
            </a:pPr>
            <a:endParaRPr lang="en-US" sz="1000"/>
          </a:p>
        </p:txBody>
      </p:sp>
      <p:graphicFrame>
        <p:nvGraphicFramePr>
          <p:cNvPr id="13314" name="Object 2"/>
          <p:cNvGraphicFramePr>
            <a:graphicFrameLocks noGrp="1" noChangeAspect="1"/>
          </p:cNvGraphicFramePr>
          <p:nvPr>
            <p:ph sz="half" idx="2"/>
          </p:nvPr>
        </p:nvGraphicFramePr>
        <p:xfrm>
          <a:off x="1143000" y="1801813"/>
          <a:ext cx="7038975" cy="5056187"/>
        </p:xfrm>
        <a:graphic>
          <a:graphicData uri="http://schemas.openxmlformats.org/presentationml/2006/ole">
            <mc:AlternateContent xmlns:mc="http://schemas.openxmlformats.org/markup-compatibility/2006">
              <mc:Choice xmlns:v="urn:schemas-microsoft-com:vml" Requires="v">
                <p:oleObj spid="_x0000_s13319" name="Chart" r:id="rId4" imgW="3686188" imgH="2648102" progId="">
                  <p:embed/>
                </p:oleObj>
              </mc:Choice>
              <mc:Fallback>
                <p:oleObj name="Chart" r:id="rId4" imgW="3686188" imgH="2648102" progId="">
                  <p:embed/>
                  <p:pic>
                    <p:nvPicPr>
                      <p:cNvPr id="0" name="Picture 4"/>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43000" y="1801813"/>
                        <a:ext cx="7038975" cy="5056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3319" name="AutoShape 6"/>
          <p:cNvSpPr>
            <a:spLocks noChangeArrowheads="1"/>
          </p:cNvSpPr>
          <p:nvPr/>
        </p:nvSpPr>
        <p:spPr bwMode="auto">
          <a:xfrm>
            <a:off x="4724400" y="3581400"/>
            <a:ext cx="457200" cy="457200"/>
          </a:xfrm>
          <a:custGeom>
            <a:avLst/>
            <a:gdLst>
              <a:gd name="T0" fmla="*/ 2147483647 w 21600"/>
              <a:gd name="T1" fmla="*/ 0 h 21600"/>
              <a:gd name="T2" fmla="*/ 2147483647 w 21600"/>
              <a:gd name="T3" fmla="*/ 2147483647 h 21600"/>
              <a:gd name="T4" fmla="*/ 0 w 21600"/>
              <a:gd name="T5" fmla="*/ 2147483647 h 21600"/>
              <a:gd name="T6" fmla="*/ 2147483647 w 21600"/>
              <a:gd name="T7" fmla="*/ 2147483647 h 21600"/>
              <a:gd name="T8" fmla="*/ 2147483647 w 21600"/>
              <a:gd name="T9" fmla="*/ 2147483647 h 21600"/>
              <a:gd name="T10" fmla="*/ 2147483647 w 21600"/>
              <a:gd name="T11" fmla="*/ 2147483647 h 21600"/>
              <a:gd name="T12" fmla="*/ 2147483647 w 21600"/>
              <a:gd name="T13" fmla="*/ 2147483647 h 21600"/>
              <a:gd name="T14" fmla="*/ 2147483647 w 21600"/>
              <a:gd name="T15" fmla="*/ 2147483647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rgbClr val="FF0000"/>
          </a:solidFill>
          <a:ln w="9525">
            <a:solidFill>
              <a:schemeClr val="tx1"/>
            </a:solidFill>
            <a:round/>
            <a:headEnd/>
            <a:tailEnd/>
          </a:ln>
        </p:spPr>
        <p:txBody>
          <a:bodyPr wrap="none" anchor="ctr"/>
          <a:lstStyle/>
          <a:p>
            <a:endParaRPr lang="en-CA"/>
          </a:p>
        </p:txBody>
      </p:sp>
      <p:sp>
        <p:nvSpPr>
          <p:cNvPr id="13320" name="WordArt 7"/>
          <p:cNvSpPr>
            <a:spLocks noChangeArrowheads="1" noChangeShapeType="1" noTextEdit="1"/>
          </p:cNvSpPr>
          <p:nvPr/>
        </p:nvSpPr>
        <p:spPr bwMode="auto">
          <a:xfrm>
            <a:off x="3886200" y="4191000"/>
            <a:ext cx="2257425" cy="647700"/>
          </a:xfrm>
          <a:prstGeom prst="rect">
            <a:avLst/>
          </a:prstGeom>
        </p:spPr>
        <p:txBody>
          <a:bodyPr wrap="none" fromWordArt="1">
            <a:prstTxWarp prst="textPlain">
              <a:avLst>
                <a:gd name="adj" fmla="val 50000"/>
              </a:avLst>
            </a:prstTxWarp>
            <a:scene3d>
              <a:camera prst="legacyPerspectiveBottomRight">
                <a:rot lat="0" lon="21239990" rev="0"/>
              </a:camera>
              <a:lightRig rig="legacyHarsh3" dir="l"/>
            </a:scene3d>
            <a:sp3d extrusionH="430200" prstMaterial="legacyMatte">
              <a:extrusionClr>
                <a:srgbClr val="C0C0C0"/>
              </a:extrusionClr>
            </a:sp3d>
          </a:bodyPr>
          <a:lstStyle/>
          <a:p>
            <a:pPr algn="ctr"/>
            <a:r>
              <a:rPr lang="en-CA" sz="3600" kern="10">
                <a:ln w="9525">
                  <a:round/>
                  <a:headEnd/>
                  <a:tailEnd/>
                </a:ln>
                <a:gradFill rotWithShape="1">
                  <a:gsLst>
                    <a:gs pos="0">
                      <a:srgbClr val="DCEBF5"/>
                    </a:gs>
                    <a:gs pos="8000">
                      <a:srgbClr val="83A7C3"/>
                    </a:gs>
                    <a:gs pos="13000">
                      <a:srgbClr val="768FB9"/>
                    </a:gs>
                    <a:gs pos="21001">
                      <a:srgbClr val="83A7C3"/>
                    </a:gs>
                    <a:gs pos="52000">
                      <a:srgbClr val="FFFFFF"/>
                    </a:gs>
                    <a:gs pos="56000">
                      <a:srgbClr val="9C6563"/>
                    </a:gs>
                    <a:gs pos="58000">
                      <a:srgbClr val="80302D"/>
                    </a:gs>
                    <a:gs pos="71001">
                      <a:srgbClr val="C0524E"/>
                    </a:gs>
                    <a:gs pos="94000">
                      <a:srgbClr val="EBDAD4"/>
                    </a:gs>
                    <a:gs pos="100000">
                      <a:srgbClr val="55261C"/>
                    </a:gs>
                  </a:gsLst>
                  <a:lin ang="5400000" scaled="1"/>
                </a:gradFill>
                <a:latin typeface="Arial Black"/>
              </a:rPr>
              <a:t>Maximum</a:t>
            </a:r>
          </a:p>
        </p:txBody>
      </p:sp>
      <p:sp>
        <p:nvSpPr>
          <p:cNvPr id="13321" name="Text Box 8"/>
          <p:cNvSpPr txBox="1">
            <a:spLocks noChangeArrowheads="1"/>
          </p:cNvSpPr>
          <p:nvPr/>
        </p:nvSpPr>
        <p:spPr bwMode="auto">
          <a:xfrm>
            <a:off x="3810000" y="2362200"/>
            <a:ext cx="2286000" cy="822325"/>
          </a:xfrm>
          <a:prstGeom prst="rect">
            <a:avLst/>
          </a:prstGeom>
          <a:noFill/>
          <a:ln w="9525">
            <a:noFill/>
            <a:miter lim="800000"/>
            <a:headEnd/>
            <a:tailEnd/>
          </a:ln>
        </p:spPr>
        <p:txBody>
          <a:bodyPr>
            <a:spAutoFit/>
          </a:bodyPr>
          <a:lstStyle/>
          <a:p>
            <a:pPr>
              <a:spcBef>
                <a:spcPct val="50000"/>
              </a:spcBef>
            </a:pPr>
            <a:r>
              <a:rPr lang="en-US" b="1">
                <a:solidFill>
                  <a:srgbClr val="000000"/>
                </a:solidFill>
              </a:rPr>
              <a:t>x’=10-2t=0</a:t>
            </a:r>
            <a:br>
              <a:rPr lang="en-US" b="1">
                <a:solidFill>
                  <a:srgbClr val="000000"/>
                </a:solidFill>
              </a:rPr>
            </a:br>
            <a:r>
              <a:rPr lang="en-US" b="1">
                <a:solidFill>
                  <a:srgbClr val="000000"/>
                </a:solidFill>
              </a:rPr>
              <a:t>t=5</a:t>
            </a:r>
          </a:p>
        </p:txBody>
      </p:sp>
    </p:spTree>
  </p:cSld>
  <p:clrMapOvr>
    <a:masterClrMapping/>
  </p:clrMapOvr>
  <p:transition spd="med">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40004">
                                            <p:txEl>
                                              <p:pRg st="0" end="0"/>
                                            </p:txEl>
                                          </p:spTgt>
                                        </p:tgtEl>
                                        <p:attrNameLst>
                                          <p:attrName>style.visibility</p:attrName>
                                        </p:attrNameLst>
                                      </p:cBhvr>
                                      <p:to>
                                        <p:strVal val="visible"/>
                                      </p:to>
                                    </p:set>
                                    <p:anim calcmode="lin" valueType="num">
                                      <p:cBhvr additive="base">
                                        <p:cTn id="7" dur="500" fill="hold"/>
                                        <p:tgtEl>
                                          <p:spTgt spid="640004">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640004">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0004" grpId="0" build="p"/>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E8EACE45-6224-4F0E-AD89-011B0C136F5D}" type="slidenum">
              <a:rPr lang="en-CA"/>
              <a:pPr>
                <a:defRPr/>
              </a:pPr>
              <a:t>51</a:t>
            </a:fld>
            <a:endParaRPr lang="en-CA"/>
          </a:p>
        </p:txBody>
      </p:sp>
      <p:sp>
        <p:nvSpPr>
          <p:cNvPr id="66563" name="Rectangle 2"/>
          <p:cNvSpPr>
            <a:spLocks noChangeArrowheads="1"/>
          </p:cNvSpPr>
          <p:nvPr/>
        </p:nvSpPr>
        <p:spPr bwMode="auto">
          <a:xfrm>
            <a:off x="8534400" y="6477000"/>
            <a:ext cx="381000" cy="228600"/>
          </a:xfrm>
          <a:prstGeom prst="rect">
            <a:avLst/>
          </a:prstGeom>
          <a:noFill/>
          <a:ln w="12700">
            <a:noFill/>
            <a:miter lim="800000"/>
            <a:headEnd/>
            <a:tailEnd/>
          </a:ln>
        </p:spPr>
        <p:txBody>
          <a:bodyPr wrap="none" anchor="ctr"/>
          <a:lstStyle/>
          <a:p>
            <a:endParaRPr lang="en-US"/>
          </a:p>
        </p:txBody>
      </p:sp>
      <p:sp>
        <p:nvSpPr>
          <p:cNvPr id="66564" name="Rectangle 3"/>
          <p:cNvSpPr>
            <a:spLocks noGrp="1" noChangeArrowheads="1"/>
          </p:cNvSpPr>
          <p:nvPr>
            <p:ph type="title"/>
          </p:nvPr>
        </p:nvSpPr>
        <p:spPr>
          <a:noFill/>
        </p:spPr>
        <p:txBody>
          <a:bodyPr lIns="90487" tIns="44450" rIns="90487" bIns="44450"/>
          <a:lstStyle/>
          <a:p>
            <a:pPr algn="ctr" eaLnBrk="1" hangingPunct="1"/>
            <a:r>
              <a:rPr lang="en-US" sz="3600"/>
              <a:t>2.2.1 Derivative Applications - Graphs</a:t>
            </a:r>
            <a:endParaRPr lang="en-US" sz="4400"/>
          </a:p>
        </p:txBody>
      </p:sp>
      <p:sp>
        <p:nvSpPr>
          <p:cNvPr id="642052" name="Rectangle 4"/>
          <p:cNvSpPr>
            <a:spLocks noGrp="1" noChangeArrowheads="1"/>
          </p:cNvSpPr>
          <p:nvPr>
            <p:ph type="body" idx="1"/>
          </p:nvPr>
        </p:nvSpPr>
        <p:spPr>
          <a:xfrm>
            <a:off x="228600" y="1066800"/>
            <a:ext cx="8915400" cy="5105400"/>
          </a:xfrm>
          <a:noFill/>
        </p:spPr>
        <p:txBody>
          <a:bodyPr lIns="90487" tIns="44450" rIns="90487" bIns="44450"/>
          <a:lstStyle/>
          <a:p>
            <a:pPr marL="609600" indent="-609600" eaLnBrk="1" hangingPunct="1">
              <a:buFontTx/>
              <a:buNone/>
            </a:pPr>
            <a:r>
              <a:rPr lang="en-US" u="sng"/>
              <a:t>Inflection Points:</a:t>
            </a:r>
          </a:p>
          <a:p>
            <a:pPr marL="609600" indent="-609600" eaLnBrk="1" hangingPunct="1">
              <a:buFontTx/>
              <a:buNone/>
            </a:pPr>
            <a:r>
              <a:rPr lang="en-US"/>
              <a:t>If		1) f(a)’’=0, and</a:t>
            </a:r>
          </a:p>
          <a:p>
            <a:pPr marL="609600" indent="-609600" eaLnBrk="1" hangingPunct="1">
              <a:buFontTx/>
              <a:buNone/>
            </a:pPr>
            <a:r>
              <a:rPr lang="en-US"/>
              <a:t>		2) the graph is not a straight line</a:t>
            </a:r>
          </a:p>
          <a:p>
            <a:pPr marL="609600" indent="-609600" eaLnBrk="1" hangingPunct="1">
              <a:buFontTx/>
              <a:buNone/>
            </a:pPr>
            <a:endParaRPr lang="en-US"/>
          </a:p>
          <a:p>
            <a:pPr marL="609600" indent="-609600" eaLnBrk="1" hangingPunct="1">
              <a:buFontTx/>
              <a:buNone/>
            </a:pPr>
            <a:r>
              <a:rPr lang="en-US"/>
              <a:t>-then an inflection point occurs</a:t>
            </a:r>
          </a:p>
          <a:p>
            <a:pPr marL="609600" indent="-609600" eaLnBrk="1" hangingPunct="1">
              <a:buFontTx/>
              <a:buNone/>
            </a:pPr>
            <a:r>
              <a:rPr lang="en-US"/>
              <a:t>	-(where the graph switches between convex and concave)</a:t>
            </a:r>
          </a:p>
        </p:txBody>
      </p:sp>
    </p:spTree>
  </p:cSld>
  <p:clrMapOvr>
    <a:masterClrMapping/>
  </p:clrMapOvr>
  <p:transition spd="med">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42052">
                                            <p:txEl>
                                              <p:pRg st="0" end="0"/>
                                            </p:txEl>
                                          </p:spTgt>
                                        </p:tgtEl>
                                        <p:attrNameLst>
                                          <p:attrName>style.visibility</p:attrName>
                                        </p:attrNameLst>
                                      </p:cBhvr>
                                      <p:to>
                                        <p:strVal val="visible"/>
                                      </p:to>
                                    </p:set>
                                    <p:anim calcmode="lin" valueType="num">
                                      <p:cBhvr additive="base">
                                        <p:cTn id="7" dur="500" fill="hold"/>
                                        <p:tgtEl>
                                          <p:spTgt spid="642052">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642052">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642052">
                                            <p:txEl>
                                              <p:pRg st="1" end="1"/>
                                            </p:txEl>
                                          </p:spTgt>
                                        </p:tgtEl>
                                        <p:attrNameLst>
                                          <p:attrName>style.visibility</p:attrName>
                                        </p:attrNameLst>
                                      </p:cBhvr>
                                      <p:to>
                                        <p:strVal val="visible"/>
                                      </p:to>
                                    </p:set>
                                    <p:anim calcmode="lin" valueType="num">
                                      <p:cBhvr additive="base">
                                        <p:cTn id="13" dur="500" fill="hold"/>
                                        <p:tgtEl>
                                          <p:spTgt spid="642052">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642052">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642052">
                                            <p:txEl>
                                              <p:pRg st="2" end="2"/>
                                            </p:txEl>
                                          </p:spTgt>
                                        </p:tgtEl>
                                        <p:attrNameLst>
                                          <p:attrName>style.visibility</p:attrName>
                                        </p:attrNameLst>
                                      </p:cBhvr>
                                      <p:to>
                                        <p:strVal val="visible"/>
                                      </p:to>
                                    </p:set>
                                    <p:anim calcmode="lin" valueType="num">
                                      <p:cBhvr additive="base">
                                        <p:cTn id="19" dur="500" fill="hold"/>
                                        <p:tgtEl>
                                          <p:spTgt spid="642052">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642052">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642052">
                                            <p:txEl>
                                              <p:pRg st="4" end="4"/>
                                            </p:txEl>
                                          </p:spTgt>
                                        </p:tgtEl>
                                        <p:attrNameLst>
                                          <p:attrName>style.visibility</p:attrName>
                                        </p:attrNameLst>
                                      </p:cBhvr>
                                      <p:to>
                                        <p:strVal val="visible"/>
                                      </p:to>
                                    </p:set>
                                    <p:anim calcmode="lin" valueType="num">
                                      <p:cBhvr additive="base">
                                        <p:cTn id="25" dur="500" fill="hold"/>
                                        <p:tgtEl>
                                          <p:spTgt spid="642052">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642052">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642052">
                                            <p:txEl>
                                              <p:pRg st="5" end="5"/>
                                            </p:txEl>
                                          </p:spTgt>
                                        </p:tgtEl>
                                        <p:attrNameLst>
                                          <p:attrName>style.visibility</p:attrName>
                                        </p:attrNameLst>
                                      </p:cBhvr>
                                      <p:to>
                                        <p:strVal val="visible"/>
                                      </p:to>
                                    </p:set>
                                    <p:anim calcmode="lin" valueType="num">
                                      <p:cBhvr additive="base">
                                        <p:cTn id="31" dur="500" fill="hold"/>
                                        <p:tgtEl>
                                          <p:spTgt spid="642052">
                                            <p:txEl>
                                              <p:pRg st="5" end="5"/>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642052">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2052" grpId="0" build="p"/>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Slide Number Placeholder 6"/>
          <p:cNvSpPr>
            <a:spLocks noGrp="1"/>
          </p:cNvSpPr>
          <p:nvPr>
            <p:ph type="sldNum" sz="quarter" idx="12"/>
          </p:nvPr>
        </p:nvSpPr>
        <p:spPr/>
        <p:txBody>
          <a:bodyPr/>
          <a:lstStyle/>
          <a:p>
            <a:pPr>
              <a:defRPr/>
            </a:pPr>
            <a:fld id="{8C11AF52-62A1-47A9-A019-5CA2FD34EA66}" type="slidenum">
              <a:rPr lang="en-CA"/>
              <a:pPr>
                <a:defRPr/>
              </a:pPr>
              <a:t>52</a:t>
            </a:fld>
            <a:endParaRPr lang="en-CA"/>
          </a:p>
        </p:txBody>
      </p:sp>
      <p:sp>
        <p:nvSpPr>
          <p:cNvPr id="14340" name="Rectangle 2"/>
          <p:cNvSpPr>
            <a:spLocks noChangeArrowheads="1"/>
          </p:cNvSpPr>
          <p:nvPr/>
        </p:nvSpPr>
        <p:spPr bwMode="auto">
          <a:xfrm>
            <a:off x="8534400" y="6477000"/>
            <a:ext cx="381000" cy="228600"/>
          </a:xfrm>
          <a:prstGeom prst="rect">
            <a:avLst/>
          </a:prstGeom>
          <a:noFill/>
          <a:ln w="12700">
            <a:noFill/>
            <a:miter lim="800000"/>
            <a:headEnd/>
            <a:tailEnd/>
          </a:ln>
        </p:spPr>
        <p:txBody>
          <a:bodyPr wrap="none" anchor="ctr"/>
          <a:lstStyle/>
          <a:p>
            <a:endParaRPr lang="en-US"/>
          </a:p>
        </p:txBody>
      </p:sp>
      <p:sp>
        <p:nvSpPr>
          <p:cNvPr id="14341" name="Rectangle 3"/>
          <p:cNvSpPr>
            <a:spLocks noGrp="1" noChangeArrowheads="1"/>
          </p:cNvSpPr>
          <p:nvPr>
            <p:ph type="title"/>
          </p:nvPr>
        </p:nvSpPr>
        <p:spPr>
          <a:noFill/>
        </p:spPr>
        <p:txBody>
          <a:bodyPr lIns="90487" tIns="44450" rIns="90487" bIns="44450"/>
          <a:lstStyle/>
          <a:p>
            <a:pPr algn="ctr" eaLnBrk="1" hangingPunct="1"/>
            <a:r>
              <a:rPr lang="en-US" sz="3600"/>
              <a:t>2.2.1 Derivatives and Graphing</a:t>
            </a:r>
            <a:endParaRPr lang="en-US" sz="4400"/>
          </a:p>
        </p:txBody>
      </p:sp>
      <p:sp>
        <p:nvSpPr>
          <p:cNvPr id="644100" name="Rectangle 4"/>
          <p:cNvSpPr>
            <a:spLocks noGrp="1" noChangeArrowheads="1"/>
          </p:cNvSpPr>
          <p:nvPr>
            <p:ph type="body" sz="half" idx="1"/>
          </p:nvPr>
        </p:nvSpPr>
        <p:spPr>
          <a:noFill/>
        </p:spPr>
        <p:txBody>
          <a:bodyPr lIns="90487" tIns="44450" rIns="90487" bIns="44450"/>
          <a:lstStyle/>
          <a:p>
            <a:pPr marL="609600" indent="-609600" eaLnBrk="1" hangingPunct="1">
              <a:buFontTx/>
              <a:buNone/>
            </a:pPr>
            <a:r>
              <a:rPr lang="en-US"/>
              <a:t>Cyclical case:</a:t>
            </a:r>
          </a:p>
          <a:p>
            <a:pPr marL="609600" indent="-609600" eaLnBrk="1" hangingPunct="1">
              <a:buFontTx/>
              <a:buNone/>
            </a:pPr>
            <a:endParaRPr lang="en-US" sz="1000"/>
          </a:p>
          <a:p>
            <a:pPr marL="609600" indent="-609600" eaLnBrk="1" hangingPunct="1">
              <a:buFontTx/>
              <a:buNone/>
            </a:pPr>
            <a:endParaRPr lang="en-US"/>
          </a:p>
        </p:txBody>
      </p:sp>
      <p:graphicFrame>
        <p:nvGraphicFramePr>
          <p:cNvPr id="14338" name="Object 2"/>
          <p:cNvGraphicFramePr>
            <a:graphicFrameLocks noGrp="1" noChangeAspect="1"/>
          </p:cNvGraphicFramePr>
          <p:nvPr>
            <p:ph sz="half" idx="2"/>
          </p:nvPr>
        </p:nvGraphicFramePr>
        <p:xfrm>
          <a:off x="1143000" y="1752600"/>
          <a:ext cx="6819900" cy="4900613"/>
        </p:xfrm>
        <a:graphic>
          <a:graphicData uri="http://schemas.openxmlformats.org/presentationml/2006/ole">
            <mc:AlternateContent xmlns:mc="http://schemas.openxmlformats.org/markup-compatibility/2006">
              <mc:Choice xmlns:v="urn:schemas-microsoft-com:vml" Requires="v">
                <p:oleObj spid="_x0000_s14343" name="Chart" r:id="rId4" imgW="3686188" imgH="2648102" progId="">
                  <p:embed/>
                </p:oleObj>
              </mc:Choice>
              <mc:Fallback>
                <p:oleObj name="Chart" r:id="rId4" imgW="3686188" imgH="2648102" progId="">
                  <p:embed/>
                  <p:pic>
                    <p:nvPicPr>
                      <p:cNvPr id="0" name="Picture 4"/>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43000" y="1752600"/>
                        <a:ext cx="6819900" cy="49006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4343" name="AutoShape 6"/>
          <p:cNvSpPr>
            <a:spLocks noChangeArrowheads="1"/>
          </p:cNvSpPr>
          <p:nvPr/>
        </p:nvSpPr>
        <p:spPr bwMode="auto">
          <a:xfrm>
            <a:off x="2362200" y="3429000"/>
            <a:ext cx="457200" cy="457200"/>
          </a:xfrm>
          <a:custGeom>
            <a:avLst/>
            <a:gdLst>
              <a:gd name="T0" fmla="*/ 2147483647 w 21600"/>
              <a:gd name="T1" fmla="*/ 0 h 21600"/>
              <a:gd name="T2" fmla="*/ 2147483647 w 21600"/>
              <a:gd name="T3" fmla="*/ 2147483647 h 21600"/>
              <a:gd name="T4" fmla="*/ 0 w 21600"/>
              <a:gd name="T5" fmla="*/ 2147483647 h 21600"/>
              <a:gd name="T6" fmla="*/ 2147483647 w 21600"/>
              <a:gd name="T7" fmla="*/ 2147483647 h 21600"/>
              <a:gd name="T8" fmla="*/ 2147483647 w 21600"/>
              <a:gd name="T9" fmla="*/ 2147483647 h 21600"/>
              <a:gd name="T10" fmla="*/ 2147483647 w 21600"/>
              <a:gd name="T11" fmla="*/ 2147483647 h 21600"/>
              <a:gd name="T12" fmla="*/ 2147483647 w 21600"/>
              <a:gd name="T13" fmla="*/ 2147483647 h 21600"/>
              <a:gd name="T14" fmla="*/ 2147483647 w 21600"/>
              <a:gd name="T15" fmla="*/ 2147483647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rgbClr val="FF0000"/>
          </a:solidFill>
          <a:ln w="9525">
            <a:solidFill>
              <a:schemeClr val="tx1"/>
            </a:solidFill>
            <a:round/>
            <a:headEnd/>
            <a:tailEnd/>
          </a:ln>
        </p:spPr>
        <p:txBody>
          <a:bodyPr wrap="none" anchor="ctr"/>
          <a:lstStyle/>
          <a:p>
            <a:endParaRPr lang="en-CA"/>
          </a:p>
        </p:txBody>
      </p:sp>
      <p:sp>
        <p:nvSpPr>
          <p:cNvPr id="14344" name="AutoShape 7"/>
          <p:cNvSpPr>
            <a:spLocks noChangeArrowheads="1"/>
          </p:cNvSpPr>
          <p:nvPr/>
        </p:nvSpPr>
        <p:spPr bwMode="auto">
          <a:xfrm>
            <a:off x="3962400" y="5181600"/>
            <a:ext cx="457200" cy="457200"/>
          </a:xfrm>
          <a:custGeom>
            <a:avLst/>
            <a:gdLst>
              <a:gd name="T0" fmla="*/ 2147483647 w 21600"/>
              <a:gd name="T1" fmla="*/ 0 h 21600"/>
              <a:gd name="T2" fmla="*/ 2147483647 w 21600"/>
              <a:gd name="T3" fmla="*/ 2147483647 h 21600"/>
              <a:gd name="T4" fmla="*/ 0 w 21600"/>
              <a:gd name="T5" fmla="*/ 2147483647 h 21600"/>
              <a:gd name="T6" fmla="*/ 2147483647 w 21600"/>
              <a:gd name="T7" fmla="*/ 2147483647 h 21600"/>
              <a:gd name="T8" fmla="*/ 2147483647 w 21600"/>
              <a:gd name="T9" fmla="*/ 2147483647 h 21600"/>
              <a:gd name="T10" fmla="*/ 2147483647 w 21600"/>
              <a:gd name="T11" fmla="*/ 2147483647 h 21600"/>
              <a:gd name="T12" fmla="*/ 2147483647 w 21600"/>
              <a:gd name="T13" fmla="*/ 2147483647 h 21600"/>
              <a:gd name="T14" fmla="*/ 2147483647 w 21600"/>
              <a:gd name="T15" fmla="*/ 2147483647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rgbClr val="FF0000"/>
          </a:solidFill>
          <a:ln w="9525">
            <a:solidFill>
              <a:schemeClr val="tx1"/>
            </a:solidFill>
            <a:round/>
            <a:headEnd/>
            <a:tailEnd/>
          </a:ln>
        </p:spPr>
        <p:txBody>
          <a:bodyPr wrap="none" anchor="ctr"/>
          <a:lstStyle/>
          <a:p>
            <a:endParaRPr lang="en-CA"/>
          </a:p>
        </p:txBody>
      </p:sp>
      <p:sp>
        <p:nvSpPr>
          <p:cNvPr id="14345" name="AutoShape 8"/>
          <p:cNvSpPr>
            <a:spLocks noChangeArrowheads="1"/>
          </p:cNvSpPr>
          <p:nvPr/>
        </p:nvSpPr>
        <p:spPr bwMode="auto">
          <a:xfrm>
            <a:off x="3048000" y="4267200"/>
            <a:ext cx="457200" cy="457200"/>
          </a:xfrm>
          <a:custGeom>
            <a:avLst/>
            <a:gdLst>
              <a:gd name="T0" fmla="*/ 2147483647 w 21600"/>
              <a:gd name="T1" fmla="*/ 0 h 21600"/>
              <a:gd name="T2" fmla="*/ 2147483647 w 21600"/>
              <a:gd name="T3" fmla="*/ 2147483647 h 21600"/>
              <a:gd name="T4" fmla="*/ 0 w 21600"/>
              <a:gd name="T5" fmla="*/ 2147483647 h 21600"/>
              <a:gd name="T6" fmla="*/ 2147483647 w 21600"/>
              <a:gd name="T7" fmla="*/ 2147483647 h 21600"/>
              <a:gd name="T8" fmla="*/ 2147483647 w 21600"/>
              <a:gd name="T9" fmla="*/ 2147483647 h 21600"/>
              <a:gd name="T10" fmla="*/ 2147483647 w 21600"/>
              <a:gd name="T11" fmla="*/ 2147483647 h 21600"/>
              <a:gd name="T12" fmla="*/ 2147483647 w 21600"/>
              <a:gd name="T13" fmla="*/ 2147483647 h 21600"/>
              <a:gd name="T14" fmla="*/ 2147483647 w 21600"/>
              <a:gd name="T15" fmla="*/ 2147483647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rgbClr val="FF0000"/>
          </a:solidFill>
          <a:ln w="9525">
            <a:solidFill>
              <a:schemeClr val="tx1"/>
            </a:solidFill>
            <a:round/>
            <a:headEnd/>
            <a:tailEnd/>
          </a:ln>
        </p:spPr>
        <p:txBody>
          <a:bodyPr wrap="none" anchor="ctr"/>
          <a:lstStyle/>
          <a:p>
            <a:endParaRPr lang="en-CA"/>
          </a:p>
        </p:txBody>
      </p:sp>
      <p:sp>
        <p:nvSpPr>
          <p:cNvPr id="14346" name="WordArt 9"/>
          <p:cNvSpPr>
            <a:spLocks noChangeArrowheads="1" noChangeShapeType="1" noTextEdit="1"/>
          </p:cNvSpPr>
          <p:nvPr/>
        </p:nvSpPr>
        <p:spPr bwMode="auto">
          <a:xfrm>
            <a:off x="1447800" y="2667000"/>
            <a:ext cx="3048000" cy="647700"/>
          </a:xfrm>
          <a:prstGeom prst="rect">
            <a:avLst/>
          </a:prstGeom>
        </p:spPr>
        <p:txBody>
          <a:bodyPr wrap="none" fromWordArt="1">
            <a:prstTxWarp prst="textPlain">
              <a:avLst>
                <a:gd name="adj" fmla="val 50000"/>
              </a:avLst>
            </a:prstTxWarp>
            <a:scene3d>
              <a:camera prst="legacyPerspectiveBottomRight">
                <a:rot lat="0" lon="21239990" rev="0"/>
              </a:camera>
              <a:lightRig rig="legacyHarsh3" dir="l"/>
            </a:scene3d>
            <a:sp3d extrusionH="430200" prstMaterial="legacyMatte">
              <a:extrusionClr>
                <a:srgbClr val="C0C0C0"/>
              </a:extrusionClr>
            </a:sp3d>
          </a:bodyPr>
          <a:lstStyle/>
          <a:p>
            <a:pPr algn="ctr"/>
            <a:r>
              <a:rPr lang="en-CA" sz="3600" kern="10">
                <a:ln w="9525">
                  <a:round/>
                  <a:headEnd/>
                  <a:tailEnd/>
                </a:ln>
                <a:gradFill rotWithShape="1">
                  <a:gsLst>
                    <a:gs pos="0">
                      <a:srgbClr val="DCEBF5"/>
                    </a:gs>
                    <a:gs pos="8000">
                      <a:srgbClr val="83A7C3"/>
                    </a:gs>
                    <a:gs pos="13000">
                      <a:srgbClr val="768FB9"/>
                    </a:gs>
                    <a:gs pos="21001">
                      <a:srgbClr val="83A7C3"/>
                    </a:gs>
                    <a:gs pos="52000">
                      <a:srgbClr val="FFFFFF"/>
                    </a:gs>
                    <a:gs pos="56000">
                      <a:srgbClr val="9C6563"/>
                    </a:gs>
                    <a:gs pos="58000">
                      <a:srgbClr val="80302D"/>
                    </a:gs>
                    <a:gs pos="71001">
                      <a:srgbClr val="C0524E"/>
                    </a:gs>
                    <a:gs pos="94000">
                      <a:srgbClr val="EBDAD4"/>
                    </a:gs>
                    <a:gs pos="100000">
                      <a:srgbClr val="55261C"/>
                    </a:gs>
                  </a:gsLst>
                  <a:lin ang="5400000" scaled="1"/>
                </a:gradFill>
                <a:latin typeface="Arial Black"/>
              </a:rPr>
              <a:t>Maximum (concave)</a:t>
            </a:r>
          </a:p>
        </p:txBody>
      </p:sp>
      <p:sp>
        <p:nvSpPr>
          <p:cNvPr id="14347" name="WordArt 10"/>
          <p:cNvSpPr>
            <a:spLocks noChangeArrowheads="1" noChangeShapeType="1" noTextEdit="1"/>
          </p:cNvSpPr>
          <p:nvPr/>
        </p:nvSpPr>
        <p:spPr bwMode="auto">
          <a:xfrm>
            <a:off x="3657600" y="5715000"/>
            <a:ext cx="3276600" cy="647700"/>
          </a:xfrm>
          <a:prstGeom prst="rect">
            <a:avLst/>
          </a:prstGeom>
        </p:spPr>
        <p:txBody>
          <a:bodyPr wrap="none" fromWordArt="1">
            <a:prstTxWarp prst="textPlain">
              <a:avLst>
                <a:gd name="adj" fmla="val 50000"/>
              </a:avLst>
            </a:prstTxWarp>
            <a:scene3d>
              <a:camera prst="legacyPerspectiveBottomRight">
                <a:rot lat="0" lon="21239990" rev="0"/>
              </a:camera>
              <a:lightRig rig="legacyHarsh3" dir="l"/>
            </a:scene3d>
            <a:sp3d extrusionH="430200" prstMaterial="legacyMatte">
              <a:extrusionClr>
                <a:srgbClr val="C0C0C0"/>
              </a:extrusionClr>
            </a:sp3d>
          </a:bodyPr>
          <a:lstStyle/>
          <a:p>
            <a:pPr algn="ctr"/>
            <a:r>
              <a:rPr lang="en-CA" sz="3600" kern="10">
                <a:ln w="9525">
                  <a:round/>
                  <a:headEnd/>
                  <a:tailEnd/>
                </a:ln>
                <a:gradFill rotWithShape="1">
                  <a:gsLst>
                    <a:gs pos="0">
                      <a:srgbClr val="DCEBF5"/>
                    </a:gs>
                    <a:gs pos="8000">
                      <a:srgbClr val="83A7C3"/>
                    </a:gs>
                    <a:gs pos="13000">
                      <a:srgbClr val="768FB9"/>
                    </a:gs>
                    <a:gs pos="21001">
                      <a:srgbClr val="83A7C3"/>
                    </a:gs>
                    <a:gs pos="52000">
                      <a:srgbClr val="FFFFFF"/>
                    </a:gs>
                    <a:gs pos="56000">
                      <a:srgbClr val="9C6563"/>
                    </a:gs>
                    <a:gs pos="58000">
                      <a:srgbClr val="80302D"/>
                    </a:gs>
                    <a:gs pos="71001">
                      <a:srgbClr val="C0524E"/>
                    </a:gs>
                    <a:gs pos="94000">
                      <a:srgbClr val="EBDAD4"/>
                    </a:gs>
                    <a:gs pos="100000">
                      <a:srgbClr val="55261C"/>
                    </a:gs>
                  </a:gsLst>
                  <a:lin ang="5400000" scaled="1"/>
                </a:gradFill>
                <a:latin typeface="Arial Black"/>
              </a:rPr>
              <a:t>Minimum (convex)</a:t>
            </a:r>
          </a:p>
        </p:txBody>
      </p:sp>
      <p:sp>
        <p:nvSpPr>
          <p:cNvPr id="14348" name="WordArt 11" descr="Paper bag"/>
          <p:cNvSpPr>
            <a:spLocks noChangeArrowheads="1" noChangeShapeType="1" noTextEdit="1"/>
          </p:cNvSpPr>
          <p:nvPr/>
        </p:nvSpPr>
        <p:spPr bwMode="auto">
          <a:xfrm>
            <a:off x="3376613" y="3581400"/>
            <a:ext cx="1500187" cy="842963"/>
          </a:xfrm>
          <a:prstGeom prst="rect">
            <a:avLst/>
          </a:prstGeom>
        </p:spPr>
        <p:txBody>
          <a:bodyPr wrap="none" fromWordArt="1">
            <a:prstTxWarp prst="textPlain">
              <a:avLst>
                <a:gd name="adj" fmla="val 50000"/>
              </a:avLst>
            </a:prstTxWarp>
            <a:scene3d>
              <a:camera prst="legacyPerspectiveTopLeft">
                <a:rot lat="0" lon="20519985" rev="0"/>
              </a:camera>
              <a:lightRig rig="legacyHarsh3" dir="r"/>
            </a:scene3d>
            <a:sp3d extrusionH="430200" prstMaterial="legacyMatte">
              <a:extrusionClr>
                <a:srgbClr val="006600"/>
              </a:extrusionClr>
            </a:sp3d>
          </a:bodyPr>
          <a:lstStyle/>
          <a:p>
            <a:pPr algn="ctr"/>
            <a:r>
              <a:rPr lang="en-CA" sz="3600" kern="10">
                <a:ln w="9525">
                  <a:round/>
                  <a:headEnd/>
                  <a:tailEnd/>
                </a:ln>
                <a:blipFill dpi="0" rotWithShape="0">
                  <a:blip r:embed="rId6"/>
                  <a:srcRect/>
                  <a:tile tx="0" ty="0" sx="100000" sy="100000" flip="none" algn="tl"/>
                </a:blipFill>
                <a:latin typeface="Arial Black"/>
              </a:rPr>
              <a:t>Inflection</a:t>
            </a:r>
          </a:p>
          <a:p>
            <a:pPr algn="ctr"/>
            <a:r>
              <a:rPr lang="en-CA" sz="3600" kern="10">
                <a:ln w="9525">
                  <a:round/>
                  <a:headEnd/>
                  <a:tailEnd/>
                </a:ln>
                <a:blipFill dpi="0" rotWithShape="0">
                  <a:blip r:embed="rId6"/>
                  <a:srcRect/>
                  <a:tile tx="0" ty="0" sx="100000" sy="100000" flip="none" algn="tl"/>
                </a:blipFill>
                <a:latin typeface="Arial Black"/>
              </a:rPr>
              <a:t>Point</a:t>
            </a:r>
          </a:p>
        </p:txBody>
      </p:sp>
    </p:spTree>
  </p:cSld>
  <p:clrMapOvr>
    <a:masterClrMapping/>
  </p:clrMapOvr>
  <p:transition spd="med">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44100">
                                            <p:txEl>
                                              <p:pRg st="0" end="0"/>
                                            </p:txEl>
                                          </p:spTgt>
                                        </p:tgtEl>
                                        <p:attrNameLst>
                                          <p:attrName>style.visibility</p:attrName>
                                        </p:attrNameLst>
                                      </p:cBhvr>
                                      <p:to>
                                        <p:strVal val="visible"/>
                                      </p:to>
                                    </p:set>
                                    <p:anim calcmode="lin" valueType="num">
                                      <p:cBhvr additive="base">
                                        <p:cTn id="7" dur="500" fill="hold"/>
                                        <p:tgtEl>
                                          <p:spTgt spid="644100">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644100">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4100" grpId="0" build="p"/>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3C1DD073-B281-40C9-9457-1C5D40E8AEFA}" type="slidenum">
              <a:rPr lang="en-CA"/>
              <a:pPr>
                <a:defRPr/>
              </a:pPr>
              <a:t>53</a:t>
            </a:fld>
            <a:endParaRPr lang="en-CA"/>
          </a:p>
        </p:txBody>
      </p:sp>
      <p:sp>
        <p:nvSpPr>
          <p:cNvPr id="73731" name="Rectangle 2"/>
          <p:cNvSpPr>
            <a:spLocks noChangeArrowheads="1"/>
          </p:cNvSpPr>
          <p:nvPr/>
        </p:nvSpPr>
        <p:spPr bwMode="auto">
          <a:xfrm>
            <a:off x="8534400" y="6477000"/>
            <a:ext cx="381000" cy="228600"/>
          </a:xfrm>
          <a:prstGeom prst="rect">
            <a:avLst/>
          </a:prstGeom>
          <a:noFill/>
          <a:ln w="12700">
            <a:noFill/>
            <a:miter lim="800000"/>
            <a:headEnd/>
            <a:tailEnd/>
          </a:ln>
        </p:spPr>
        <p:txBody>
          <a:bodyPr wrap="none" anchor="ctr"/>
          <a:lstStyle/>
          <a:p>
            <a:endParaRPr lang="en-US"/>
          </a:p>
        </p:txBody>
      </p:sp>
      <p:sp>
        <p:nvSpPr>
          <p:cNvPr id="73732" name="Rectangle 3"/>
          <p:cNvSpPr>
            <a:spLocks noGrp="1" noChangeArrowheads="1"/>
          </p:cNvSpPr>
          <p:nvPr>
            <p:ph type="title"/>
          </p:nvPr>
        </p:nvSpPr>
        <p:spPr>
          <a:noFill/>
        </p:spPr>
        <p:txBody>
          <a:bodyPr lIns="90487" tIns="44450" rIns="90487" bIns="44450"/>
          <a:lstStyle/>
          <a:p>
            <a:pPr algn="ctr" eaLnBrk="1" hangingPunct="1"/>
            <a:r>
              <a:rPr lang="en-US" sz="3600"/>
              <a:t>2.2.2 Optimization</a:t>
            </a:r>
            <a:endParaRPr lang="en-US" sz="4400"/>
          </a:p>
        </p:txBody>
      </p:sp>
      <p:sp>
        <p:nvSpPr>
          <p:cNvPr id="416772" name="Rectangle 4"/>
          <p:cNvSpPr>
            <a:spLocks noGrp="1" noChangeArrowheads="1"/>
          </p:cNvSpPr>
          <p:nvPr>
            <p:ph type="body" idx="1"/>
          </p:nvPr>
        </p:nvSpPr>
        <p:spPr>
          <a:xfrm>
            <a:off x="228600" y="1066800"/>
            <a:ext cx="8915400" cy="2209800"/>
          </a:xfrm>
          <a:noFill/>
        </p:spPr>
        <p:txBody>
          <a:bodyPr lIns="90487" tIns="44450" rIns="90487" bIns="44450"/>
          <a:lstStyle/>
          <a:p>
            <a:pPr marL="609600" indent="-609600" eaLnBrk="1" hangingPunct="1">
              <a:buFontTx/>
              <a:buNone/>
            </a:pPr>
            <a:r>
              <a:rPr lang="en-US" sz="3600"/>
              <a:t>Some claim economists have 3 jobs:</a:t>
            </a:r>
          </a:p>
          <a:p>
            <a:pPr marL="609600" indent="-609600" eaLnBrk="1" hangingPunct="1">
              <a:buFontTx/>
              <a:buAutoNum type="arabicParenR"/>
            </a:pPr>
            <a:r>
              <a:rPr lang="en-US" sz="3600"/>
              <a:t>Analyze what has happened (past)</a:t>
            </a:r>
          </a:p>
          <a:p>
            <a:pPr marL="609600" indent="-609600" eaLnBrk="1" hangingPunct="1">
              <a:buFontTx/>
              <a:buAutoNum type="arabicParenR"/>
            </a:pPr>
            <a:r>
              <a:rPr lang="en-US" sz="3600"/>
              <a:t>Describe the current economy (present)</a:t>
            </a:r>
          </a:p>
          <a:p>
            <a:pPr marL="609600" indent="-609600" eaLnBrk="1" hangingPunct="1">
              <a:buFontTx/>
              <a:buAutoNum type="arabicParenR"/>
            </a:pPr>
            <a:r>
              <a:rPr lang="en-US" sz="3600"/>
              <a:t>Advise on future decisions (future)</a:t>
            </a:r>
          </a:p>
          <a:p>
            <a:pPr marL="609600" indent="-609600" eaLnBrk="1" hangingPunct="1">
              <a:buFontTx/>
              <a:buNone/>
            </a:pPr>
            <a:endParaRPr lang="en-US" sz="3600"/>
          </a:p>
          <a:p>
            <a:pPr marL="609600" indent="-609600" eaLnBrk="1" hangingPunct="1">
              <a:buFontTx/>
              <a:buNone/>
            </a:pPr>
            <a:r>
              <a:rPr lang="en-US" sz="3600"/>
              <a:t>For #3, an economist must first calculate the best possible result.</a:t>
            </a:r>
          </a:p>
        </p:txBody>
      </p:sp>
    </p:spTree>
  </p:cSld>
  <p:clrMapOvr>
    <a:masterClrMapping/>
  </p:clrMapOvr>
  <p:transition spd="med">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16772">
                                            <p:txEl>
                                              <p:pRg st="0" end="0"/>
                                            </p:txEl>
                                          </p:spTgt>
                                        </p:tgtEl>
                                        <p:attrNameLst>
                                          <p:attrName>style.visibility</p:attrName>
                                        </p:attrNameLst>
                                      </p:cBhvr>
                                      <p:to>
                                        <p:strVal val="visible"/>
                                      </p:to>
                                    </p:set>
                                    <p:anim calcmode="lin" valueType="num">
                                      <p:cBhvr additive="base">
                                        <p:cTn id="7" dur="500" fill="hold"/>
                                        <p:tgtEl>
                                          <p:spTgt spid="416772">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16772">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16772">
                                            <p:txEl>
                                              <p:pRg st="1" end="1"/>
                                            </p:txEl>
                                          </p:spTgt>
                                        </p:tgtEl>
                                        <p:attrNameLst>
                                          <p:attrName>style.visibility</p:attrName>
                                        </p:attrNameLst>
                                      </p:cBhvr>
                                      <p:to>
                                        <p:strVal val="visible"/>
                                      </p:to>
                                    </p:set>
                                    <p:anim calcmode="lin" valueType="num">
                                      <p:cBhvr additive="base">
                                        <p:cTn id="13" dur="500" fill="hold"/>
                                        <p:tgtEl>
                                          <p:spTgt spid="416772">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16772">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16772">
                                            <p:txEl>
                                              <p:pRg st="2" end="2"/>
                                            </p:txEl>
                                          </p:spTgt>
                                        </p:tgtEl>
                                        <p:attrNameLst>
                                          <p:attrName>style.visibility</p:attrName>
                                        </p:attrNameLst>
                                      </p:cBhvr>
                                      <p:to>
                                        <p:strVal val="visible"/>
                                      </p:to>
                                    </p:set>
                                    <p:anim calcmode="lin" valueType="num">
                                      <p:cBhvr additive="base">
                                        <p:cTn id="19" dur="500" fill="hold"/>
                                        <p:tgtEl>
                                          <p:spTgt spid="416772">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16772">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16772">
                                            <p:txEl>
                                              <p:pRg st="3" end="3"/>
                                            </p:txEl>
                                          </p:spTgt>
                                        </p:tgtEl>
                                        <p:attrNameLst>
                                          <p:attrName>style.visibility</p:attrName>
                                        </p:attrNameLst>
                                      </p:cBhvr>
                                      <p:to>
                                        <p:strVal val="visible"/>
                                      </p:to>
                                    </p:set>
                                    <p:anim calcmode="lin" valueType="num">
                                      <p:cBhvr additive="base">
                                        <p:cTn id="25" dur="500" fill="hold"/>
                                        <p:tgtEl>
                                          <p:spTgt spid="416772">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16772">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16772">
                                            <p:txEl>
                                              <p:pRg st="5" end="5"/>
                                            </p:txEl>
                                          </p:spTgt>
                                        </p:tgtEl>
                                        <p:attrNameLst>
                                          <p:attrName>style.visibility</p:attrName>
                                        </p:attrNameLst>
                                      </p:cBhvr>
                                      <p:to>
                                        <p:strVal val="visible"/>
                                      </p:to>
                                    </p:set>
                                    <p:anim calcmode="lin" valueType="num">
                                      <p:cBhvr additive="base">
                                        <p:cTn id="31" dur="500" fill="hold"/>
                                        <p:tgtEl>
                                          <p:spTgt spid="416772">
                                            <p:txEl>
                                              <p:pRg st="5" end="5"/>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16772">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6772" grpId="0" build="p"/>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E6EF6AE7-A7C2-41EE-931B-9B944F271B10}" type="slidenum">
              <a:rPr lang="en-CA"/>
              <a:pPr>
                <a:defRPr/>
              </a:pPr>
              <a:t>54</a:t>
            </a:fld>
            <a:endParaRPr lang="en-CA"/>
          </a:p>
        </p:txBody>
      </p:sp>
      <p:sp>
        <p:nvSpPr>
          <p:cNvPr id="74755" name="Rectangle 2"/>
          <p:cNvSpPr>
            <a:spLocks noChangeArrowheads="1"/>
          </p:cNvSpPr>
          <p:nvPr/>
        </p:nvSpPr>
        <p:spPr bwMode="auto">
          <a:xfrm>
            <a:off x="8534400" y="6477000"/>
            <a:ext cx="381000" cy="228600"/>
          </a:xfrm>
          <a:prstGeom prst="rect">
            <a:avLst/>
          </a:prstGeom>
          <a:noFill/>
          <a:ln w="12700">
            <a:noFill/>
            <a:miter lim="800000"/>
            <a:headEnd/>
            <a:tailEnd/>
          </a:ln>
        </p:spPr>
        <p:txBody>
          <a:bodyPr wrap="none" anchor="ctr"/>
          <a:lstStyle/>
          <a:p>
            <a:endParaRPr lang="en-US"/>
          </a:p>
        </p:txBody>
      </p:sp>
      <p:sp>
        <p:nvSpPr>
          <p:cNvPr id="74756" name="Rectangle 3"/>
          <p:cNvSpPr>
            <a:spLocks noGrp="1" noChangeArrowheads="1"/>
          </p:cNvSpPr>
          <p:nvPr>
            <p:ph type="title"/>
          </p:nvPr>
        </p:nvSpPr>
        <p:spPr>
          <a:noFill/>
        </p:spPr>
        <p:txBody>
          <a:bodyPr lIns="90487" tIns="44450" rIns="90487" bIns="44450"/>
          <a:lstStyle/>
          <a:p>
            <a:pPr algn="ctr" eaLnBrk="1" hangingPunct="1"/>
            <a:r>
              <a:rPr lang="en-US" sz="3600"/>
              <a:t>2.2.2 Optimization</a:t>
            </a:r>
            <a:endParaRPr lang="en-US" sz="4400"/>
          </a:p>
        </p:txBody>
      </p:sp>
      <p:sp>
        <p:nvSpPr>
          <p:cNvPr id="859140" name="Rectangle 4"/>
          <p:cNvSpPr>
            <a:spLocks noGrp="1" noChangeArrowheads="1"/>
          </p:cNvSpPr>
          <p:nvPr>
            <p:ph type="body" idx="1"/>
          </p:nvPr>
        </p:nvSpPr>
        <p:spPr>
          <a:xfrm>
            <a:off x="228600" y="1066800"/>
            <a:ext cx="8915400" cy="2209800"/>
          </a:xfrm>
        </p:spPr>
        <p:txBody>
          <a:bodyPr lIns="90487" tIns="44450" rIns="90487" bIns="44450"/>
          <a:lstStyle/>
          <a:p>
            <a:pPr marL="609600" indent="-609600" eaLnBrk="1" hangingPunct="1">
              <a:buFontTx/>
              <a:buNone/>
              <a:defRPr/>
            </a:pPr>
            <a:r>
              <a:rPr lang="en-US" sz="3600" dirty="0"/>
              <a:t>Optimization falls into two categories:</a:t>
            </a:r>
          </a:p>
          <a:p>
            <a:pPr marL="609600" indent="-609600" eaLnBrk="1" hangingPunct="1">
              <a:buFontTx/>
              <a:buNone/>
              <a:defRPr/>
            </a:pPr>
            <a:endParaRPr lang="en-US" sz="3600" dirty="0"/>
          </a:p>
          <a:p>
            <a:pPr marL="609600" indent="-609600" eaLnBrk="1" hangingPunct="1">
              <a:buFontTx/>
              <a:buAutoNum type="arabicParenR"/>
              <a:defRPr/>
            </a:pPr>
            <a:r>
              <a:rPr lang="en-US" sz="3600" b="1" i="1" dirty="0">
                <a:effectLst>
                  <a:outerShdw blurRad="38100" dist="38100" dir="2700000" algn="tl">
                    <a:srgbClr val="000000">
                      <a:alpha val="43137"/>
                    </a:srgbClr>
                  </a:outerShdw>
                </a:effectLst>
              </a:rPr>
              <a:t>Maximization</a:t>
            </a:r>
            <a:r>
              <a:rPr lang="en-US" sz="3600" dirty="0"/>
              <a:t> (</a:t>
            </a:r>
            <a:r>
              <a:rPr lang="en-US" sz="3600" dirty="0" err="1"/>
              <a:t>ie</a:t>
            </a:r>
            <a:r>
              <a:rPr lang="en-US" sz="3600" dirty="0"/>
              <a:t>: production, profits, utility, happiness, grades, health, employment, etc.)</a:t>
            </a:r>
          </a:p>
          <a:p>
            <a:pPr marL="609600" indent="-609600" eaLnBrk="1" hangingPunct="1">
              <a:buFontTx/>
              <a:buAutoNum type="arabicParenR"/>
              <a:defRPr/>
            </a:pPr>
            <a:r>
              <a:rPr lang="en-US" sz="3600" b="1" i="1" dirty="0">
                <a:effectLst>
                  <a:outerShdw blurRad="38100" dist="38100" dir="2700000" algn="tl">
                    <a:srgbClr val="000000">
                      <a:alpha val="43137"/>
                    </a:srgbClr>
                  </a:outerShdw>
                </a:effectLst>
              </a:rPr>
              <a:t>Minimization</a:t>
            </a:r>
            <a:r>
              <a:rPr lang="en-US" sz="3600" dirty="0"/>
              <a:t> (</a:t>
            </a:r>
            <a:r>
              <a:rPr lang="en-US" sz="3600" dirty="0" err="1"/>
              <a:t>ie</a:t>
            </a:r>
            <a:r>
              <a:rPr lang="en-US" sz="3600" dirty="0"/>
              <a:t>: costs, pollution, disutility, unemployment, sickness, homework, etc.)</a:t>
            </a:r>
          </a:p>
          <a:p>
            <a:pPr marL="609600" indent="-609600" eaLnBrk="1" hangingPunct="1">
              <a:buFontTx/>
              <a:buNone/>
              <a:defRPr/>
            </a:pPr>
            <a:endParaRPr lang="en-US" sz="3600" dirty="0"/>
          </a:p>
        </p:txBody>
      </p:sp>
    </p:spTree>
  </p:cSld>
  <p:clrMapOvr>
    <a:masterClrMapping/>
  </p:clrMapOvr>
  <p:transition spd="med">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859140">
                                            <p:txEl>
                                              <p:pRg st="0" end="0"/>
                                            </p:txEl>
                                          </p:spTgt>
                                        </p:tgtEl>
                                        <p:attrNameLst>
                                          <p:attrName>style.visibility</p:attrName>
                                        </p:attrNameLst>
                                      </p:cBhvr>
                                      <p:to>
                                        <p:strVal val="visible"/>
                                      </p:to>
                                    </p:set>
                                    <p:anim calcmode="lin" valueType="num">
                                      <p:cBhvr additive="base">
                                        <p:cTn id="7" dur="500" fill="hold"/>
                                        <p:tgtEl>
                                          <p:spTgt spid="859140">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859140">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859140">
                                            <p:txEl>
                                              <p:pRg st="2" end="2"/>
                                            </p:txEl>
                                          </p:spTgt>
                                        </p:tgtEl>
                                        <p:attrNameLst>
                                          <p:attrName>style.visibility</p:attrName>
                                        </p:attrNameLst>
                                      </p:cBhvr>
                                      <p:to>
                                        <p:strVal val="visible"/>
                                      </p:to>
                                    </p:set>
                                    <p:anim calcmode="lin" valueType="num">
                                      <p:cBhvr additive="base">
                                        <p:cTn id="13" dur="500" fill="hold"/>
                                        <p:tgtEl>
                                          <p:spTgt spid="859140">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859140">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859140">
                                            <p:txEl>
                                              <p:pRg st="3" end="3"/>
                                            </p:txEl>
                                          </p:spTgt>
                                        </p:tgtEl>
                                        <p:attrNameLst>
                                          <p:attrName>style.visibility</p:attrName>
                                        </p:attrNameLst>
                                      </p:cBhvr>
                                      <p:to>
                                        <p:strVal val="visible"/>
                                      </p:to>
                                    </p:set>
                                    <p:anim calcmode="lin" valueType="num">
                                      <p:cBhvr additive="base">
                                        <p:cTn id="19" dur="500" fill="hold"/>
                                        <p:tgtEl>
                                          <p:spTgt spid="859140">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859140">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59140" grpId="0" build="p"/>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75536AE3-4E80-4B60-949E-24D471832EE0}" type="slidenum">
              <a:rPr lang="en-CA"/>
              <a:pPr>
                <a:defRPr/>
              </a:pPr>
              <a:t>55</a:t>
            </a:fld>
            <a:endParaRPr lang="en-CA"/>
          </a:p>
        </p:txBody>
      </p:sp>
      <p:sp>
        <p:nvSpPr>
          <p:cNvPr id="75779" name="Rectangle 2"/>
          <p:cNvSpPr>
            <a:spLocks noChangeArrowheads="1"/>
          </p:cNvSpPr>
          <p:nvPr/>
        </p:nvSpPr>
        <p:spPr bwMode="auto">
          <a:xfrm>
            <a:off x="8534400" y="6477000"/>
            <a:ext cx="381000" cy="228600"/>
          </a:xfrm>
          <a:prstGeom prst="rect">
            <a:avLst/>
          </a:prstGeom>
          <a:noFill/>
          <a:ln w="12700">
            <a:noFill/>
            <a:miter lim="800000"/>
            <a:headEnd/>
            <a:tailEnd/>
          </a:ln>
        </p:spPr>
        <p:txBody>
          <a:bodyPr wrap="none" anchor="ctr"/>
          <a:lstStyle/>
          <a:p>
            <a:endParaRPr lang="en-US"/>
          </a:p>
        </p:txBody>
      </p:sp>
      <p:sp>
        <p:nvSpPr>
          <p:cNvPr id="75780" name="Rectangle 3"/>
          <p:cNvSpPr>
            <a:spLocks noGrp="1" noChangeArrowheads="1"/>
          </p:cNvSpPr>
          <p:nvPr>
            <p:ph type="title"/>
          </p:nvPr>
        </p:nvSpPr>
        <p:spPr>
          <a:noFill/>
        </p:spPr>
        <p:txBody>
          <a:bodyPr lIns="90487" tIns="44450" rIns="90487" bIns="44450"/>
          <a:lstStyle/>
          <a:p>
            <a:pPr algn="ctr" eaLnBrk="1" hangingPunct="1"/>
            <a:r>
              <a:rPr lang="en-US" sz="3600"/>
              <a:t>2.2.2 Optimizing in 3 Steps</a:t>
            </a:r>
            <a:endParaRPr lang="en-US" sz="4400"/>
          </a:p>
        </p:txBody>
      </p:sp>
      <p:sp>
        <p:nvSpPr>
          <p:cNvPr id="861188" name="Rectangle 4"/>
          <p:cNvSpPr>
            <a:spLocks noGrp="1" noChangeArrowheads="1"/>
          </p:cNvSpPr>
          <p:nvPr>
            <p:ph type="body" idx="1"/>
          </p:nvPr>
        </p:nvSpPr>
        <p:spPr>
          <a:xfrm>
            <a:off x="0" y="1066800"/>
            <a:ext cx="9144000" cy="2209800"/>
          </a:xfrm>
          <a:noFill/>
        </p:spPr>
        <p:txBody>
          <a:bodyPr lIns="90487" tIns="44450" rIns="90487" bIns="44450"/>
          <a:lstStyle/>
          <a:p>
            <a:pPr marL="609600" indent="-609600" eaLnBrk="1" hangingPunct="1">
              <a:buFontTx/>
              <a:buNone/>
            </a:pPr>
            <a:r>
              <a:rPr lang="en-US" sz="3600"/>
              <a:t>There are three steps for optimization:</a:t>
            </a:r>
          </a:p>
          <a:p>
            <a:pPr marL="609600" indent="-609600" eaLnBrk="1" hangingPunct="1">
              <a:buFontTx/>
              <a:buAutoNum type="arabicParenR"/>
            </a:pPr>
            <a:r>
              <a:rPr lang="en-US" b="1" u="sng"/>
              <a:t>FIRST ORDER CONDITION (FOC) </a:t>
            </a:r>
            <a:br>
              <a:rPr lang="en-US" b="1" u="sng"/>
            </a:br>
            <a:r>
              <a:rPr lang="en-US"/>
              <a:t>Find where f’(x)=0. These are </a:t>
            </a:r>
            <a:r>
              <a:rPr lang="en-US" i="1"/>
              <a:t>potential</a:t>
            </a:r>
            <a:r>
              <a:rPr lang="en-US"/>
              <a:t> maxima/minima.</a:t>
            </a:r>
          </a:p>
          <a:p>
            <a:pPr marL="609600" indent="-609600" eaLnBrk="1" hangingPunct="1">
              <a:buFontTx/>
              <a:buAutoNum type="arabicParenR"/>
            </a:pPr>
            <a:r>
              <a:rPr lang="en-US" b="1" u="sng"/>
              <a:t>SECOND ORDER CONDITION (SOC) </a:t>
            </a:r>
            <a:r>
              <a:rPr lang="en-US"/>
              <a:t>Evaluate f’’(x) at your potential maxima/minima.  This determines if (1)’s solutions are maxima/minima/inflection points</a:t>
            </a:r>
          </a:p>
          <a:p>
            <a:pPr marL="609600" indent="-609600" eaLnBrk="1" hangingPunct="1">
              <a:buFontTx/>
              <a:buAutoNum type="arabicParenR"/>
            </a:pPr>
            <a:r>
              <a:rPr lang="en-US" b="1" u="sng"/>
              <a:t>Co-Ordinates</a:t>
            </a:r>
            <a:r>
              <a:rPr lang="en-US"/>
              <a:t> Obtain the co-ordinates of your maxima/minima</a:t>
            </a:r>
          </a:p>
          <a:p>
            <a:pPr marL="609600" indent="-609600" eaLnBrk="1" hangingPunct="1">
              <a:buFontTx/>
              <a:buAutoNum type="arabicParenR"/>
            </a:pPr>
            <a:endParaRPr lang="en-US"/>
          </a:p>
          <a:p>
            <a:pPr marL="609600" indent="-609600" eaLnBrk="1" hangingPunct="1">
              <a:buFontTx/>
              <a:buNone/>
            </a:pPr>
            <a:endParaRPr lang="en-US"/>
          </a:p>
        </p:txBody>
      </p:sp>
    </p:spTree>
  </p:cSld>
  <p:clrMapOvr>
    <a:masterClrMapping/>
  </p:clrMapOvr>
  <p:transition spd="med">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861188">
                                            <p:txEl>
                                              <p:pRg st="0" end="0"/>
                                            </p:txEl>
                                          </p:spTgt>
                                        </p:tgtEl>
                                        <p:attrNameLst>
                                          <p:attrName>style.visibility</p:attrName>
                                        </p:attrNameLst>
                                      </p:cBhvr>
                                      <p:to>
                                        <p:strVal val="visible"/>
                                      </p:to>
                                    </p:set>
                                    <p:anim calcmode="lin" valueType="num">
                                      <p:cBhvr additive="base">
                                        <p:cTn id="7" dur="500" fill="hold"/>
                                        <p:tgtEl>
                                          <p:spTgt spid="861188">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861188">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861188">
                                            <p:txEl>
                                              <p:pRg st="1" end="1"/>
                                            </p:txEl>
                                          </p:spTgt>
                                        </p:tgtEl>
                                        <p:attrNameLst>
                                          <p:attrName>style.visibility</p:attrName>
                                        </p:attrNameLst>
                                      </p:cBhvr>
                                      <p:to>
                                        <p:strVal val="visible"/>
                                      </p:to>
                                    </p:set>
                                    <p:anim calcmode="lin" valueType="num">
                                      <p:cBhvr additive="base">
                                        <p:cTn id="13" dur="500" fill="hold"/>
                                        <p:tgtEl>
                                          <p:spTgt spid="861188">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861188">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861188">
                                            <p:txEl>
                                              <p:pRg st="2" end="2"/>
                                            </p:txEl>
                                          </p:spTgt>
                                        </p:tgtEl>
                                        <p:attrNameLst>
                                          <p:attrName>style.visibility</p:attrName>
                                        </p:attrNameLst>
                                      </p:cBhvr>
                                      <p:to>
                                        <p:strVal val="visible"/>
                                      </p:to>
                                    </p:set>
                                    <p:anim calcmode="lin" valueType="num">
                                      <p:cBhvr additive="base">
                                        <p:cTn id="19" dur="500" fill="hold"/>
                                        <p:tgtEl>
                                          <p:spTgt spid="861188">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861188">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861188">
                                            <p:txEl>
                                              <p:pRg st="3" end="3"/>
                                            </p:txEl>
                                          </p:spTgt>
                                        </p:tgtEl>
                                        <p:attrNameLst>
                                          <p:attrName>style.visibility</p:attrName>
                                        </p:attrNameLst>
                                      </p:cBhvr>
                                      <p:to>
                                        <p:strVal val="visible"/>
                                      </p:to>
                                    </p:set>
                                    <p:anim calcmode="lin" valueType="num">
                                      <p:cBhvr additive="base">
                                        <p:cTn id="25" dur="500" fill="hold"/>
                                        <p:tgtEl>
                                          <p:spTgt spid="861188">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861188">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1188" grpId="0" build="p"/>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B7AB68C4-F42B-4796-BD04-962C46CEFFDD}" type="slidenum">
              <a:rPr lang="en-CA"/>
              <a:pPr>
                <a:defRPr/>
              </a:pPr>
              <a:t>56</a:t>
            </a:fld>
            <a:endParaRPr lang="en-CA"/>
          </a:p>
        </p:txBody>
      </p:sp>
      <p:sp>
        <p:nvSpPr>
          <p:cNvPr id="76803" name="Rectangle 2"/>
          <p:cNvSpPr>
            <a:spLocks noChangeArrowheads="1"/>
          </p:cNvSpPr>
          <p:nvPr/>
        </p:nvSpPr>
        <p:spPr bwMode="auto">
          <a:xfrm>
            <a:off x="8534400" y="6477000"/>
            <a:ext cx="381000" cy="228600"/>
          </a:xfrm>
          <a:prstGeom prst="rect">
            <a:avLst/>
          </a:prstGeom>
          <a:noFill/>
          <a:ln w="12700">
            <a:noFill/>
            <a:miter lim="800000"/>
            <a:headEnd/>
            <a:tailEnd/>
          </a:ln>
        </p:spPr>
        <p:txBody>
          <a:bodyPr wrap="none" anchor="ctr"/>
          <a:lstStyle/>
          <a:p>
            <a:endParaRPr lang="en-US"/>
          </a:p>
        </p:txBody>
      </p:sp>
      <p:sp>
        <p:nvSpPr>
          <p:cNvPr id="76804" name="Rectangle 3"/>
          <p:cNvSpPr>
            <a:spLocks noGrp="1" noChangeArrowheads="1"/>
          </p:cNvSpPr>
          <p:nvPr>
            <p:ph type="title"/>
          </p:nvPr>
        </p:nvSpPr>
        <p:spPr>
          <a:noFill/>
        </p:spPr>
        <p:txBody>
          <a:bodyPr lIns="90487" tIns="44450" rIns="90487" bIns="44450"/>
          <a:lstStyle/>
          <a:p>
            <a:pPr algn="ctr" eaLnBrk="1" hangingPunct="1"/>
            <a:r>
              <a:rPr lang="en-US" sz="3600"/>
              <a:t>2.2.2 Optimizing Example 1</a:t>
            </a:r>
            <a:endParaRPr lang="en-US" sz="4400"/>
          </a:p>
        </p:txBody>
      </p:sp>
      <p:sp>
        <p:nvSpPr>
          <p:cNvPr id="865284" name="Rectangle 4"/>
          <p:cNvSpPr>
            <a:spLocks noGrp="1" noChangeArrowheads="1"/>
          </p:cNvSpPr>
          <p:nvPr>
            <p:ph type="body" idx="1"/>
          </p:nvPr>
        </p:nvSpPr>
        <p:spPr>
          <a:xfrm>
            <a:off x="0" y="1066800"/>
            <a:ext cx="9144000" cy="2209800"/>
          </a:xfrm>
          <a:noFill/>
        </p:spPr>
        <p:txBody>
          <a:bodyPr lIns="90487" tIns="44450" rIns="90487" bIns="44450"/>
          <a:lstStyle/>
          <a:p>
            <a:pPr marL="609600" indent="-609600" eaLnBrk="1" hangingPunct="1">
              <a:buFontTx/>
              <a:buNone/>
            </a:pPr>
            <a:r>
              <a:rPr lang="en-US" sz="3600" dirty="0"/>
              <a:t>Watching </a:t>
            </a:r>
            <a:r>
              <a:rPr lang="en-US" sz="3600" dirty="0" err="1"/>
              <a:t>Utube</a:t>
            </a:r>
            <a:r>
              <a:rPr lang="en-US" sz="3600" dirty="0"/>
              <a:t> can be fun, but if you spend too much time watching, you start feeling guilty about all the wasted time. </a:t>
            </a:r>
          </a:p>
          <a:p>
            <a:pPr marL="609600" indent="-609600" eaLnBrk="1" hangingPunct="1">
              <a:buFontTx/>
              <a:buNone/>
            </a:pPr>
            <a:endParaRPr lang="en-US" sz="2000" dirty="0"/>
          </a:p>
          <a:p>
            <a:pPr marL="609600" indent="-609600" eaLnBrk="1" hangingPunct="1">
              <a:buFontTx/>
              <a:buNone/>
            </a:pPr>
            <a:r>
              <a:rPr lang="en-US" sz="3600" dirty="0"/>
              <a:t> </a:t>
            </a:r>
            <a:r>
              <a:rPr lang="en-US" sz="3600" dirty="0" err="1"/>
              <a:t>Utube</a:t>
            </a:r>
            <a:r>
              <a:rPr lang="en-US" sz="3600" dirty="0"/>
              <a:t> satisfaction is expressed as:</a:t>
            </a:r>
          </a:p>
          <a:p>
            <a:pPr marL="609600" indent="-609600" eaLnBrk="1" hangingPunct="1">
              <a:buFontTx/>
              <a:buNone/>
            </a:pPr>
            <a:r>
              <a:rPr lang="en-US" sz="3600" dirty="0"/>
              <a:t>Let x=15+10t-t</a:t>
            </a:r>
            <a:r>
              <a:rPr lang="en-US" sz="3600" baseline="30000" dirty="0"/>
              <a:t>2</a:t>
            </a:r>
          </a:p>
          <a:p>
            <a:pPr marL="609600" indent="-609600" eaLnBrk="1" hangingPunct="1">
              <a:buFontTx/>
              <a:buNone/>
            </a:pPr>
            <a:r>
              <a:rPr lang="en-US" sz="3600" dirty="0"/>
              <a:t>x = </a:t>
            </a:r>
            <a:r>
              <a:rPr lang="en-US" sz="3600" dirty="0" err="1"/>
              <a:t>Utube</a:t>
            </a:r>
            <a:r>
              <a:rPr lang="en-US" sz="3600" dirty="0"/>
              <a:t> satisfaction</a:t>
            </a:r>
          </a:p>
          <a:p>
            <a:pPr marL="609600" indent="-609600" eaLnBrk="1" hangingPunct="1">
              <a:buFontTx/>
              <a:buNone/>
            </a:pPr>
            <a:r>
              <a:rPr lang="en-US" sz="3600" dirty="0"/>
              <a:t>t = 5 minute intervals of time</a:t>
            </a:r>
          </a:p>
          <a:p>
            <a:pPr marL="609600" indent="-609600" algn="ctr" eaLnBrk="1" hangingPunct="1">
              <a:buFontTx/>
              <a:buNone/>
            </a:pPr>
            <a:r>
              <a:rPr lang="en-US" sz="3600" dirty="0"/>
              <a:t>Maximize </a:t>
            </a:r>
            <a:r>
              <a:rPr lang="en-US" sz="3600" dirty="0" err="1"/>
              <a:t>Utube</a:t>
            </a:r>
            <a:r>
              <a:rPr lang="en-US" sz="3600" dirty="0"/>
              <a:t> satisfaction</a:t>
            </a:r>
          </a:p>
          <a:p>
            <a:pPr marL="609600" indent="-609600" eaLnBrk="1" hangingPunct="1">
              <a:buFontTx/>
              <a:buAutoNum type="arabicParenR"/>
            </a:pPr>
            <a:endParaRPr lang="en-US" dirty="0"/>
          </a:p>
          <a:p>
            <a:pPr marL="609600" indent="-609600" eaLnBrk="1" hangingPunct="1">
              <a:buFontTx/>
              <a:buNone/>
            </a:pPr>
            <a:endParaRPr lang="en-US" dirty="0"/>
          </a:p>
        </p:txBody>
      </p:sp>
    </p:spTree>
  </p:cSld>
  <p:clrMapOvr>
    <a:masterClrMapping/>
  </p:clrMapOvr>
  <p:transition spd="med">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865284">
                                            <p:txEl>
                                              <p:pRg st="0" end="0"/>
                                            </p:txEl>
                                          </p:spTgt>
                                        </p:tgtEl>
                                        <p:attrNameLst>
                                          <p:attrName>style.visibility</p:attrName>
                                        </p:attrNameLst>
                                      </p:cBhvr>
                                      <p:to>
                                        <p:strVal val="visible"/>
                                      </p:to>
                                    </p:set>
                                    <p:anim calcmode="lin" valueType="num">
                                      <p:cBhvr additive="base">
                                        <p:cTn id="7" dur="500" fill="hold"/>
                                        <p:tgtEl>
                                          <p:spTgt spid="865284">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86528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865284">
                                            <p:txEl>
                                              <p:pRg st="2" end="2"/>
                                            </p:txEl>
                                          </p:spTgt>
                                        </p:tgtEl>
                                        <p:attrNameLst>
                                          <p:attrName>style.visibility</p:attrName>
                                        </p:attrNameLst>
                                      </p:cBhvr>
                                      <p:to>
                                        <p:strVal val="visible"/>
                                      </p:to>
                                    </p:set>
                                    <p:anim calcmode="lin" valueType="num">
                                      <p:cBhvr additive="base">
                                        <p:cTn id="13" dur="500" fill="hold"/>
                                        <p:tgtEl>
                                          <p:spTgt spid="865284">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865284">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865284">
                                            <p:txEl>
                                              <p:pRg st="3" end="3"/>
                                            </p:txEl>
                                          </p:spTgt>
                                        </p:tgtEl>
                                        <p:attrNameLst>
                                          <p:attrName>style.visibility</p:attrName>
                                        </p:attrNameLst>
                                      </p:cBhvr>
                                      <p:to>
                                        <p:strVal val="visible"/>
                                      </p:to>
                                    </p:set>
                                    <p:anim calcmode="lin" valueType="num">
                                      <p:cBhvr additive="base">
                                        <p:cTn id="19" dur="500" fill="hold"/>
                                        <p:tgtEl>
                                          <p:spTgt spid="865284">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865284">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865284">
                                            <p:txEl>
                                              <p:pRg st="4" end="4"/>
                                            </p:txEl>
                                          </p:spTgt>
                                        </p:tgtEl>
                                        <p:attrNameLst>
                                          <p:attrName>style.visibility</p:attrName>
                                        </p:attrNameLst>
                                      </p:cBhvr>
                                      <p:to>
                                        <p:strVal val="visible"/>
                                      </p:to>
                                    </p:set>
                                    <p:anim calcmode="lin" valueType="num">
                                      <p:cBhvr additive="base">
                                        <p:cTn id="25" dur="500" fill="hold"/>
                                        <p:tgtEl>
                                          <p:spTgt spid="865284">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865284">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865284">
                                            <p:txEl>
                                              <p:pRg st="5" end="5"/>
                                            </p:txEl>
                                          </p:spTgt>
                                        </p:tgtEl>
                                        <p:attrNameLst>
                                          <p:attrName>style.visibility</p:attrName>
                                        </p:attrNameLst>
                                      </p:cBhvr>
                                      <p:to>
                                        <p:strVal val="visible"/>
                                      </p:to>
                                    </p:set>
                                    <p:anim calcmode="lin" valueType="num">
                                      <p:cBhvr additive="base">
                                        <p:cTn id="31" dur="500" fill="hold"/>
                                        <p:tgtEl>
                                          <p:spTgt spid="865284">
                                            <p:txEl>
                                              <p:pRg st="5" end="5"/>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865284">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865284">
                                            <p:txEl>
                                              <p:pRg st="6" end="6"/>
                                            </p:txEl>
                                          </p:spTgt>
                                        </p:tgtEl>
                                        <p:attrNameLst>
                                          <p:attrName>style.visibility</p:attrName>
                                        </p:attrNameLst>
                                      </p:cBhvr>
                                      <p:to>
                                        <p:strVal val="visible"/>
                                      </p:to>
                                    </p:set>
                                    <p:anim calcmode="lin" valueType="num">
                                      <p:cBhvr additive="base">
                                        <p:cTn id="37" dur="500" fill="hold"/>
                                        <p:tgtEl>
                                          <p:spTgt spid="865284">
                                            <p:txEl>
                                              <p:pRg st="6" end="6"/>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865284">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5284" grpId="0" build="p"/>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E3281736-6B87-45AB-A561-C563E9EB83B9}" type="slidenum">
              <a:rPr lang="en-CA"/>
              <a:pPr>
                <a:defRPr/>
              </a:pPr>
              <a:t>57</a:t>
            </a:fld>
            <a:endParaRPr lang="en-CA"/>
          </a:p>
        </p:txBody>
      </p:sp>
      <p:sp>
        <p:nvSpPr>
          <p:cNvPr id="77827" name="Rectangle 2"/>
          <p:cNvSpPr>
            <a:spLocks noChangeArrowheads="1"/>
          </p:cNvSpPr>
          <p:nvPr/>
        </p:nvSpPr>
        <p:spPr bwMode="auto">
          <a:xfrm>
            <a:off x="8534400" y="6477000"/>
            <a:ext cx="381000" cy="228600"/>
          </a:xfrm>
          <a:prstGeom prst="rect">
            <a:avLst/>
          </a:prstGeom>
          <a:noFill/>
          <a:ln w="12700">
            <a:noFill/>
            <a:miter lim="800000"/>
            <a:headEnd/>
            <a:tailEnd/>
          </a:ln>
        </p:spPr>
        <p:txBody>
          <a:bodyPr wrap="none" anchor="ctr"/>
          <a:lstStyle/>
          <a:p>
            <a:endParaRPr lang="en-US"/>
          </a:p>
        </p:txBody>
      </p:sp>
      <p:sp>
        <p:nvSpPr>
          <p:cNvPr id="77828" name="Rectangle 3"/>
          <p:cNvSpPr>
            <a:spLocks noGrp="1" noChangeArrowheads="1"/>
          </p:cNvSpPr>
          <p:nvPr>
            <p:ph type="title"/>
          </p:nvPr>
        </p:nvSpPr>
        <p:spPr>
          <a:noFill/>
        </p:spPr>
        <p:txBody>
          <a:bodyPr lIns="90487" tIns="44450" rIns="90487" bIns="44450"/>
          <a:lstStyle/>
          <a:p>
            <a:pPr algn="ctr" eaLnBrk="1" hangingPunct="1"/>
            <a:r>
              <a:rPr lang="en-US" sz="3600" dirty="0"/>
              <a:t>2.2.2 </a:t>
            </a:r>
            <a:r>
              <a:rPr lang="en-US" sz="3600" dirty="0" err="1"/>
              <a:t>Optimous</a:t>
            </a:r>
            <a:r>
              <a:rPr lang="en-US" sz="3600" dirty="0"/>
              <a:t> </a:t>
            </a:r>
            <a:r>
              <a:rPr lang="en-US" sz="3600" dirty="0" err="1"/>
              <a:t>Utube</a:t>
            </a:r>
            <a:endParaRPr lang="en-US" sz="4400" dirty="0"/>
          </a:p>
        </p:txBody>
      </p:sp>
      <p:sp>
        <p:nvSpPr>
          <p:cNvPr id="867332" name="Rectangle 4"/>
          <p:cNvSpPr>
            <a:spLocks noGrp="1" noChangeArrowheads="1"/>
          </p:cNvSpPr>
          <p:nvPr>
            <p:ph type="body" idx="1"/>
          </p:nvPr>
        </p:nvSpPr>
        <p:spPr>
          <a:xfrm>
            <a:off x="0" y="1066800"/>
            <a:ext cx="9144000" cy="2209800"/>
          </a:xfrm>
          <a:noFill/>
        </p:spPr>
        <p:txBody>
          <a:bodyPr lIns="90487" tIns="44450" rIns="90487" bIns="44450"/>
          <a:lstStyle/>
          <a:p>
            <a:pPr marL="609600" indent="-609600" eaLnBrk="1" hangingPunct="1">
              <a:buFontTx/>
              <a:buNone/>
            </a:pPr>
            <a:r>
              <a:rPr lang="en-US" sz="3600"/>
              <a:t>Let x=15+10t-t</a:t>
            </a:r>
            <a:r>
              <a:rPr lang="en-US" sz="3600" baseline="30000"/>
              <a:t>2</a:t>
            </a:r>
          </a:p>
          <a:p>
            <a:pPr marL="609600" indent="-609600" eaLnBrk="1" hangingPunct="1">
              <a:buFontTx/>
              <a:buNone/>
            </a:pPr>
            <a:r>
              <a:rPr lang="en-US" u="sng"/>
              <a:t>FOC:</a:t>
            </a:r>
          </a:p>
          <a:p>
            <a:pPr marL="609600" indent="-609600" eaLnBrk="1" hangingPunct="1">
              <a:buFontTx/>
              <a:buNone/>
            </a:pPr>
            <a:r>
              <a:rPr lang="en-US"/>
              <a:t>x’ 	= 10-2t = 0</a:t>
            </a:r>
          </a:p>
          <a:p>
            <a:pPr marL="609600" indent="-609600" eaLnBrk="1" hangingPunct="1">
              <a:buFontTx/>
              <a:buNone/>
            </a:pPr>
            <a:r>
              <a:rPr lang="en-US"/>
              <a:t>10	= 2t</a:t>
            </a:r>
          </a:p>
          <a:p>
            <a:pPr marL="609600" indent="-609600" eaLnBrk="1" hangingPunct="1">
              <a:buFontTx/>
              <a:buAutoNum type="arabicPlain" startAt="5"/>
            </a:pPr>
            <a:r>
              <a:rPr lang="en-US"/>
              <a:t>= t</a:t>
            </a:r>
          </a:p>
          <a:p>
            <a:pPr marL="609600" indent="-609600" eaLnBrk="1" hangingPunct="1">
              <a:buFontTx/>
              <a:buNone/>
            </a:pPr>
            <a:r>
              <a:rPr lang="en-US" u="sng"/>
              <a:t>SOC:</a:t>
            </a:r>
          </a:p>
          <a:p>
            <a:pPr marL="609600" indent="-609600" eaLnBrk="1" hangingPunct="1">
              <a:buFontTx/>
              <a:buNone/>
            </a:pPr>
            <a:r>
              <a:rPr lang="en-US"/>
              <a:t>x’’ 	= -2</a:t>
            </a:r>
          </a:p>
          <a:p>
            <a:pPr marL="609600" indent="-609600" eaLnBrk="1" hangingPunct="1">
              <a:buFontTx/>
              <a:buNone/>
            </a:pPr>
            <a:r>
              <a:rPr lang="en-US"/>
              <a:t>x’’ 	&lt; 0, concave, maximum</a:t>
            </a:r>
          </a:p>
          <a:p>
            <a:pPr marL="609600" indent="-609600" eaLnBrk="1" hangingPunct="1">
              <a:buFontTx/>
              <a:buNone/>
            </a:pPr>
            <a:endParaRPr lang="en-US"/>
          </a:p>
          <a:p>
            <a:pPr marL="609600" indent="-609600" eaLnBrk="1" hangingPunct="1">
              <a:buFontTx/>
              <a:buNone/>
            </a:pPr>
            <a:endParaRPr lang="en-US"/>
          </a:p>
        </p:txBody>
      </p:sp>
    </p:spTree>
  </p:cSld>
  <p:clrMapOvr>
    <a:masterClrMapping/>
  </p:clrMapOvr>
  <p:transition spd="med">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867332">
                                            <p:txEl>
                                              <p:pRg st="0" end="0"/>
                                            </p:txEl>
                                          </p:spTgt>
                                        </p:tgtEl>
                                        <p:attrNameLst>
                                          <p:attrName>style.visibility</p:attrName>
                                        </p:attrNameLst>
                                      </p:cBhvr>
                                      <p:to>
                                        <p:strVal val="visible"/>
                                      </p:to>
                                    </p:set>
                                    <p:anim calcmode="lin" valueType="num">
                                      <p:cBhvr additive="base">
                                        <p:cTn id="7" dur="500" fill="hold"/>
                                        <p:tgtEl>
                                          <p:spTgt spid="867332">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867332">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867332">
                                            <p:txEl>
                                              <p:pRg st="1" end="1"/>
                                            </p:txEl>
                                          </p:spTgt>
                                        </p:tgtEl>
                                        <p:attrNameLst>
                                          <p:attrName>style.visibility</p:attrName>
                                        </p:attrNameLst>
                                      </p:cBhvr>
                                      <p:to>
                                        <p:strVal val="visible"/>
                                      </p:to>
                                    </p:set>
                                    <p:anim calcmode="lin" valueType="num">
                                      <p:cBhvr additive="base">
                                        <p:cTn id="13" dur="500" fill="hold"/>
                                        <p:tgtEl>
                                          <p:spTgt spid="867332">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867332">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867332">
                                            <p:txEl>
                                              <p:pRg st="2" end="2"/>
                                            </p:txEl>
                                          </p:spTgt>
                                        </p:tgtEl>
                                        <p:attrNameLst>
                                          <p:attrName>style.visibility</p:attrName>
                                        </p:attrNameLst>
                                      </p:cBhvr>
                                      <p:to>
                                        <p:strVal val="visible"/>
                                      </p:to>
                                    </p:set>
                                    <p:anim calcmode="lin" valueType="num">
                                      <p:cBhvr additive="base">
                                        <p:cTn id="19" dur="500" fill="hold"/>
                                        <p:tgtEl>
                                          <p:spTgt spid="867332">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867332">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867332">
                                            <p:txEl>
                                              <p:pRg st="3" end="3"/>
                                            </p:txEl>
                                          </p:spTgt>
                                        </p:tgtEl>
                                        <p:attrNameLst>
                                          <p:attrName>style.visibility</p:attrName>
                                        </p:attrNameLst>
                                      </p:cBhvr>
                                      <p:to>
                                        <p:strVal val="visible"/>
                                      </p:to>
                                    </p:set>
                                    <p:anim calcmode="lin" valueType="num">
                                      <p:cBhvr additive="base">
                                        <p:cTn id="25" dur="500" fill="hold"/>
                                        <p:tgtEl>
                                          <p:spTgt spid="867332">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867332">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867332">
                                            <p:txEl>
                                              <p:pRg st="4" end="4"/>
                                            </p:txEl>
                                          </p:spTgt>
                                        </p:tgtEl>
                                        <p:attrNameLst>
                                          <p:attrName>style.visibility</p:attrName>
                                        </p:attrNameLst>
                                      </p:cBhvr>
                                      <p:to>
                                        <p:strVal val="visible"/>
                                      </p:to>
                                    </p:set>
                                    <p:anim calcmode="lin" valueType="num">
                                      <p:cBhvr additive="base">
                                        <p:cTn id="31" dur="500" fill="hold"/>
                                        <p:tgtEl>
                                          <p:spTgt spid="867332">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867332">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867332">
                                            <p:txEl>
                                              <p:pRg st="5" end="5"/>
                                            </p:txEl>
                                          </p:spTgt>
                                        </p:tgtEl>
                                        <p:attrNameLst>
                                          <p:attrName>style.visibility</p:attrName>
                                        </p:attrNameLst>
                                      </p:cBhvr>
                                      <p:to>
                                        <p:strVal val="visible"/>
                                      </p:to>
                                    </p:set>
                                    <p:anim calcmode="lin" valueType="num">
                                      <p:cBhvr additive="base">
                                        <p:cTn id="37" dur="500" fill="hold"/>
                                        <p:tgtEl>
                                          <p:spTgt spid="867332">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867332">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867332">
                                            <p:txEl>
                                              <p:pRg st="6" end="6"/>
                                            </p:txEl>
                                          </p:spTgt>
                                        </p:tgtEl>
                                        <p:attrNameLst>
                                          <p:attrName>style.visibility</p:attrName>
                                        </p:attrNameLst>
                                      </p:cBhvr>
                                      <p:to>
                                        <p:strVal val="visible"/>
                                      </p:to>
                                    </p:set>
                                    <p:anim calcmode="lin" valueType="num">
                                      <p:cBhvr additive="base">
                                        <p:cTn id="43" dur="500" fill="hold"/>
                                        <p:tgtEl>
                                          <p:spTgt spid="867332">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867332">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867332">
                                            <p:txEl>
                                              <p:pRg st="7" end="7"/>
                                            </p:txEl>
                                          </p:spTgt>
                                        </p:tgtEl>
                                        <p:attrNameLst>
                                          <p:attrName>style.visibility</p:attrName>
                                        </p:attrNameLst>
                                      </p:cBhvr>
                                      <p:to>
                                        <p:strVal val="visible"/>
                                      </p:to>
                                    </p:set>
                                    <p:anim calcmode="lin" valueType="num">
                                      <p:cBhvr additive="base">
                                        <p:cTn id="49" dur="500" fill="hold"/>
                                        <p:tgtEl>
                                          <p:spTgt spid="867332">
                                            <p:txEl>
                                              <p:pRg st="7" end="7"/>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867332">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7332" grpId="0" build="p"/>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52D9052E-A7E3-4D24-8C87-0CB42EA2EFE4}" type="slidenum">
              <a:rPr lang="en-CA"/>
              <a:pPr>
                <a:defRPr/>
              </a:pPr>
              <a:t>58</a:t>
            </a:fld>
            <a:endParaRPr lang="en-CA"/>
          </a:p>
        </p:txBody>
      </p:sp>
      <p:sp>
        <p:nvSpPr>
          <p:cNvPr id="78851" name="Rectangle 2"/>
          <p:cNvSpPr>
            <a:spLocks noChangeArrowheads="1"/>
          </p:cNvSpPr>
          <p:nvPr/>
        </p:nvSpPr>
        <p:spPr bwMode="auto">
          <a:xfrm>
            <a:off x="8534400" y="6477000"/>
            <a:ext cx="381000" cy="228600"/>
          </a:xfrm>
          <a:prstGeom prst="rect">
            <a:avLst/>
          </a:prstGeom>
          <a:noFill/>
          <a:ln w="12700">
            <a:noFill/>
            <a:miter lim="800000"/>
            <a:headEnd/>
            <a:tailEnd/>
          </a:ln>
        </p:spPr>
        <p:txBody>
          <a:bodyPr wrap="none" anchor="ctr"/>
          <a:lstStyle/>
          <a:p>
            <a:endParaRPr lang="en-US"/>
          </a:p>
        </p:txBody>
      </p:sp>
      <p:sp>
        <p:nvSpPr>
          <p:cNvPr id="78852" name="Rectangle 3"/>
          <p:cNvSpPr>
            <a:spLocks noGrp="1" noChangeArrowheads="1"/>
          </p:cNvSpPr>
          <p:nvPr>
            <p:ph type="title"/>
          </p:nvPr>
        </p:nvSpPr>
        <p:spPr>
          <a:noFill/>
        </p:spPr>
        <p:txBody>
          <a:bodyPr lIns="90487" tIns="44450" rIns="90487" bIns="44450"/>
          <a:lstStyle/>
          <a:p>
            <a:pPr algn="ctr" eaLnBrk="1" hangingPunct="1"/>
            <a:r>
              <a:rPr lang="en-US" sz="3600" dirty="0"/>
              <a:t>2.2.2 </a:t>
            </a:r>
            <a:r>
              <a:rPr lang="en-US" sz="3600" dirty="0" err="1"/>
              <a:t>Optimous</a:t>
            </a:r>
            <a:r>
              <a:rPr lang="en-US" sz="3600" dirty="0"/>
              <a:t> </a:t>
            </a:r>
            <a:r>
              <a:rPr lang="en-US" sz="3600" dirty="0" err="1"/>
              <a:t>Utube</a:t>
            </a:r>
            <a:endParaRPr lang="en-US" sz="4400" dirty="0"/>
          </a:p>
        </p:txBody>
      </p:sp>
      <p:sp>
        <p:nvSpPr>
          <p:cNvPr id="869380" name="Rectangle 4"/>
          <p:cNvSpPr>
            <a:spLocks noGrp="1" noChangeArrowheads="1"/>
          </p:cNvSpPr>
          <p:nvPr>
            <p:ph type="body" idx="1"/>
          </p:nvPr>
        </p:nvSpPr>
        <p:spPr>
          <a:xfrm>
            <a:off x="0" y="1066800"/>
            <a:ext cx="9144000" cy="2209800"/>
          </a:xfrm>
          <a:noFill/>
        </p:spPr>
        <p:txBody>
          <a:bodyPr lIns="90487" tIns="44450" rIns="90487" bIns="44450"/>
          <a:lstStyle/>
          <a:p>
            <a:pPr marL="609600" indent="-609600" eaLnBrk="1" hangingPunct="1">
              <a:buFontTx/>
              <a:buNone/>
            </a:pPr>
            <a:r>
              <a:rPr lang="en-US" sz="3600" dirty="0"/>
              <a:t>Let x=15+10t-t</a:t>
            </a:r>
            <a:r>
              <a:rPr lang="en-US" sz="3600" baseline="30000" dirty="0"/>
              <a:t>2</a:t>
            </a:r>
          </a:p>
          <a:p>
            <a:pPr marL="609600" indent="-609600" eaLnBrk="1" hangingPunct="1">
              <a:buFontTx/>
              <a:buNone/>
            </a:pPr>
            <a:r>
              <a:rPr lang="en-US" u="sng" dirty="0"/>
              <a:t>Co-ordinates</a:t>
            </a:r>
            <a:r>
              <a:rPr lang="en-US" dirty="0"/>
              <a:t>:</a:t>
            </a:r>
          </a:p>
          <a:p>
            <a:pPr marL="609600" indent="-609600" eaLnBrk="1" hangingPunct="1">
              <a:buFontTx/>
              <a:buNone/>
            </a:pPr>
            <a:r>
              <a:rPr lang="en-US" dirty="0"/>
              <a:t>x(5)	= 15+10(5)-5</a:t>
            </a:r>
            <a:r>
              <a:rPr lang="en-US" baseline="30000" dirty="0"/>
              <a:t>2</a:t>
            </a:r>
          </a:p>
          <a:p>
            <a:pPr marL="609600" indent="-609600" eaLnBrk="1" hangingPunct="1">
              <a:buFontTx/>
              <a:buNone/>
            </a:pPr>
            <a:r>
              <a:rPr lang="en-US" dirty="0"/>
              <a:t>x(5)	= 15+50-25</a:t>
            </a:r>
          </a:p>
          <a:p>
            <a:pPr marL="609600" indent="-609600" eaLnBrk="1" hangingPunct="1">
              <a:buFontTx/>
              <a:buNone/>
            </a:pPr>
            <a:r>
              <a:rPr lang="en-US" dirty="0"/>
              <a:t>		= 40</a:t>
            </a:r>
          </a:p>
          <a:p>
            <a:pPr marL="609600" indent="-609600" eaLnBrk="1" hangingPunct="1">
              <a:buFontTx/>
              <a:buNone/>
            </a:pPr>
            <a:r>
              <a:rPr lang="en-US" dirty="0" err="1"/>
              <a:t>Utube</a:t>
            </a:r>
            <a:r>
              <a:rPr lang="en-US" dirty="0"/>
              <a:t> satisfaction is maximized at 40 when 25 minutes (5X5) are spent watching (All else held equal).</a:t>
            </a:r>
          </a:p>
          <a:p>
            <a:pPr marL="609600" indent="-609600" eaLnBrk="1" hangingPunct="1">
              <a:buFontTx/>
              <a:buNone/>
            </a:pPr>
            <a:endParaRPr lang="en-US" dirty="0"/>
          </a:p>
          <a:p>
            <a:pPr marL="609600" indent="-609600" eaLnBrk="1" hangingPunct="1">
              <a:buFontTx/>
              <a:buNone/>
            </a:pPr>
            <a:endParaRPr lang="en-US" dirty="0"/>
          </a:p>
        </p:txBody>
      </p:sp>
    </p:spTree>
  </p:cSld>
  <p:clrMapOvr>
    <a:masterClrMapping/>
  </p:clrMapOvr>
  <p:transition spd="med">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869380">
                                            <p:txEl>
                                              <p:pRg st="0" end="0"/>
                                            </p:txEl>
                                          </p:spTgt>
                                        </p:tgtEl>
                                        <p:attrNameLst>
                                          <p:attrName>style.visibility</p:attrName>
                                        </p:attrNameLst>
                                      </p:cBhvr>
                                      <p:to>
                                        <p:strVal val="visible"/>
                                      </p:to>
                                    </p:set>
                                    <p:anim calcmode="lin" valueType="num">
                                      <p:cBhvr additive="base">
                                        <p:cTn id="7" dur="500" fill="hold"/>
                                        <p:tgtEl>
                                          <p:spTgt spid="869380">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869380">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869380">
                                            <p:txEl>
                                              <p:pRg st="1" end="1"/>
                                            </p:txEl>
                                          </p:spTgt>
                                        </p:tgtEl>
                                        <p:attrNameLst>
                                          <p:attrName>style.visibility</p:attrName>
                                        </p:attrNameLst>
                                      </p:cBhvr>
                                      <p:to>
                                        <p:strVal val="visible"/>
                                      </p:to>
                                    </p:set>
                                    <p:anim calcmode="lin" valueType="num">
                                      <p:cBhvr additive="base">
                                        <p:cTn id="13" dur="500" fill="hold"/>
                                        <p:tgtEl>
                                          <p:spTgt spid="869380">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869380">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869380">
                                            <p:txEl>
                                              <p:pRg st="2" end="2"/>
                                            </p:txEl>
                                          </p:spTgt>
                                        </p:tgtEl>
                                        <p:attrNameLst>
                                          <p:attrName>style.visibility</p:attrName>
                                        </p:attrNameLst>
                                      </p:cBhvr>
                                      <p:to>
                                        <p:strVal val="visible"/>
                                      </p:to>
                                    </p:set>
                                    <p:anim calcmode="lin" valueType="num">
                                      <p:cBhvr additive="base">
                                        <p:cTn id="19" dur="500" fill="hold"/>
                                        <p:tgtEl>
                                          <p:spTgt spid="869380">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869380">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869380">
                                            <p:txEl>
                                              <p:pRg st="3" end="3"/>
                                            </p:txEl>
                                          </p:spTgt>
                                        </p:tgtEl>
                                        <p:attrNameLst>
                                          <p:attrName>style.visibility</p:attrName>
                                        </p:attrNameLst>
                                      </p:cBhvr>
                                      <p:to>
                                        <p:strVal val="visible"/>
                                      </p:to>
                                    </p:set>
                                    <p:anim calcmode="lin" valueType="num">
                                      <p:cBhvr additive="base">
                                        <p:cTn id="25" dur="500" fill="hold"/>
                                        <p:tgtEl>
                                          <p:spTgt spid="869380">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869380">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869380">
                                            <p:txEl>
                                              <p:pRg st="4" end="4"/>
                                            </p:txEl>
                                          </p:spTgt>
                                        </p:tgtEl>
                                        <p:attrNameLst>
                                          <p:attrName>style.visibility</p:attrName>
                                        </p:attrNameLst>
                                      </p:cBhvr>
                                      <p:to>
                                        <p:strVal val="visible"/>
                                      </p:to>
                                    </p:set>
                                    <p:anim calcmode="lin" valueType="num">
                                      <p:cBhvr additive="base">
                                        <p:cTn id="31" dur="500" fill="hold"/>
                                        <p:tgtEl>
                                          <p:spTgt spid="869380">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869380">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869380">
                                            <p:txEl>
                                              <p:pRg st="5" end="5"/>
                                            </p:txEl>
                                          </p:spTgt>
                                        </p:tgtEl>
                                        <p:attrNameLst>
                                          <p:attrName>style.visibility</p:attrName>
                                        </p:attrNameLst>
                                      </p:cBhvr>
                                      <p:to>
                                        <p:strVal val="visible"/>
                                      </p:to>
                                    </p:set>
                                    <p:anim calcmode="lin" valueType="num">
                                      <p:cBhvr additive="base">
                                        <p:cTn id="37" dur="500" fill="hold"/>
                                        <p:tgtEl>
                                          <p:spTgt spid="869380">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869380">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9380" grpId="0" build="p"/>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6"/>
          <p:cNvSpPr>
            <a:spLocks noGrp="1"/>
          </p:cNvSpPr>
          <p:nvPr>
            <p:ph type="sldNum" sz="quarter" idx="12"/>
          </p:nvPr>
        </p:nvSpPr>
        <p:spPr/>
        <p:txBody>
          <a:bodyPr/>
          <a:lstStyle/>
          <a:p>
            <a:pPr>
              <a:defRPr/>
            </a:pPr>
            <a:fld id="{0C785310-99D3-48B4-847A-B404FB3BE92D}" type="slidenum">
              <a:rPr lang="en-CA"/>
              <a:pPr>
                <a:defRPr/>
              </a:pPr>
              <a:t>59</a:t>
            </a:fld>
            <a:endParaRPr lang="en-CA"/>
          </a:p>
        </p:txBody>
      </p:sp>
      <p:sp>
        <p:nvSpPr>
          <p:cNvPr id="17412" name="Rectangle 2"/>
          <p:cNvSpPr>
            <a:spLocks noChangeArrowheads="1"/>
          </p:cNvSpPr>
          <p:nvPr/>
        </p:nvSpPr>
        <p:spPr bwMode="auto">
          <a:xfrm>
            <a:off x="8534400" y="6477000"/>
            <a:ext cx="381000" cy="228600"/>
          </a:xfrm>
          <a:prstGeom prst="rect">
            <a:avLst/>
          </a:prstGeom>
          <a:noFill/>
          <a:ln w="12700">
            <a:noFill/>
            <a:miter lim="800000"/>
            <a:headEnd/>
            <a:tailEnd/>
          </a:ln>
        </p:spPr>
        <p:txBody>
          <a:bodyPr wrap="none" anchor="ctr"/>
          <a:lstStyle/>
          <a:p>
            <a:endParaRPr lang="en-US"/>
          </a:p>
        </p:txBody>
      </p:sp>
      <p:sp>
        <p:nvSpPr>
          <p:cNvPr id="17413" name="Rectangle 3"/>
          <p:cNvSpPr>
            <a:spLocks noGrp="1" noChangeArrowheads="1"/>
          </p:cNvSpPr>
          <p:nvPr>
            <p:ph type="title"/>
          </p:nvPr>
        </p:nvSpPr>
        <p:spPr>
          <a:noFill/>
        </p:spPr>
        <p:txBody>
          <a:bodyPr lIns="90487" tIns="44450" rIns="90487" bIns="44450"/>
          <a:lstStyle/>
          <a:p>
            <a:pPr algn="ctr" eaLnBrk="1" hangingPunct="1"/>
            <a:r>
              <a:rPr lang="en-US" sz="3600" dirty="0"/>
              <a:t>2.2.2 – </a:t>
            </a:r>
            <a:r>
              <a:rPr lang="en-US" sz="3600" dirty="0" err="1"/>
              <a:t>Utube</a:t>
            </a:r>
            <a:endParaRPr lang="en-US" sz="4400" dirty="0"/>
          </a:p>
        </p:txBody>
      </p:sp>
      <p:sp>
        <p:nvSpPr>
          <p:cNvPr id="871428" name="Rectangle 4"/>
          <p:cNvSpPr>
            <a:spLocks noGrp="1" noChangeArrowheads="1"/>
          </p:cNvSpPr>
          <p:nvPr>
            <p:ph type="body" sz="half" idx="1"/>
          </p:nvPr>
        </p:nvSpPr>
        <p:spPr>
          <a:xfrm>
            <a:off x="228600" y="1219200"/>
            <a:ext cx="8686800" cy="5181600"/>
          </a:xfrm>
          <a:noFill/>
        </p:spPr>
        <p:txBody>
          <a:bodyPr lIns="90487" tIns="44450" rIns="90487" bIns="44450"/>
          <a:lstStyle/>
          <a:p>
            <a:pPr marL="609600" indent="-609600" eaLnBrk="1" hangingPunct="1">
              <a:buFontTx/>
              <a:buNone/>
            </a:pPr>
            <a:r>
              <a:rPr lang="en-US" dirty="0"/>
              <a:t>Production is maximized at (5,40).</a:t>
            </a:r>
          </a:p>
          <a:p>
            <a:pPr marL="609600" indent="-609600" eaLnBrk="1" hangingPunct="1">
              <a:buFontTx/>
              <a:buNone/>
            </a:pPr>
            <a:endParaRPr lang="en-US" sz="1000" dirty="0"/>
          </a:p>
        </p:txBody>
      </p:sp>
      <p:graphicFrame>
        <p:nvGraphicFramePr>
          <p:cNvPr id="17410" name="Object 2"/>
          <p:cNvGraphicFramePr>
            <a:graphicFrameLocks noGrp="1" noChangeAspect="1"/>
          </p:cNvGraphicFramePr>
          <p:nvPr>
            <p:ph sz="half" idx="2"/>
          </p:nvPr>
        </p:nvGraphicFramePr>
        <p:xfrm>
          <a:off x="1143000" y="1801813"/>
          <a:ext cx="7038975" cy="5056187"/>
        </p:xfrm>
        <a:graphic>
          <a:graphicData uri="http://schemas.openxmlformats.org/presentationml/2006/ole">
            <mc:AlternateContent xmlns:mc="http://schemas.openxmlformats.org/markup-compatibility/2006">
              <mc:Choice xmlns:v="urn:schemas-microsoft-com:vml" Requires="v">
                <p:oleObj spid="_x0000_s17415" name="Chart" r:id="rId4" imgW="3686188" imgH="2648102" progId="">
                  <p:embed/>
                </p:oleObj>
              </mc:Choice>
              <mc:Fallback>
                <p:oleObj name="Chart" r:id="rId4" imgW="3686188" imgH="2648102" progId="">
                  <p:embed/>
                  <p:pic>
                    <p:nvPicPr>
                      <p:cNvPr id="0" name="Picture 4"/>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43000" y="1801813"/>
                        <a:ext cx="7038975" cy="5056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7415" name="AutoShape 6"/>
          <p:cNvSpPr>
            <a:spLocks noChangeArrowheads="1"/>
          </p:cNvSpPr>
          <p:nvPr/>
        </p:nvSpPr>
        <p:spPr bwMode="auto">
          <a:xfrm>
            <a:off x="4724400" y="3581400"/>
            <a:ext cx="457200" cy="457200"/>
          </a:xfrm>
          <a:custGeom>
            <a:avLst/>
            <a:gdLst>
              <a:gd name="T0" fmla="*/ 2147483647 w 21600"/>
              <a:gd name="T1" fmla="*/ 0 h 21600"/>
              <a:gd name="T2" fmla="*/ 2147483647 w 21600"/>
              <a:gd name="T3" fmla="*/ 2147483647 h 21600"/>
              <a:gd name="T4" fmla="*/ 0 w 21600"/>
              <a:gd name="T5" fmla="*/ 2147483647 h 21600"/>
              <a:gd name="T6" fmla="*/ 2147483647 w 21600"/>
              <a:gd name="T7" fmla="*/ 2147483647 h 21600"/>
              <a:gd name="T8" fmla="*/ 2147483647 w 21600"/>
              <a:gd name="T9" fmla="*/ 2147483647 h 21600"/>
              <a:gd name="T10" fmla="*/ 2147483647 w 21600"/>
              <a:gd name="T11" fmla="*/ 2147483647 h 21600"/>
              <a:gd name="T12" fmla="*/ 2147483647 w 21600"/>
              <a:gd name="T13" fmla="*/ 2147483647 h 21600"/>
              <a:gd name="T14" fmla="*/ 2147483647 w 21600"/>
              <a:gd name="T15" fmla="*/ 2147483647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rgbClr val="FF0000"/>
          </a:solidFill>
          <a:ln w="9525">
            <a:solidFill>
              <a:schemeClr val="tx1"/>
            </a:solidFill>
            <a:round/>
            <a:headEnd/>
            <a:tailEnd/>
          </a:ln>
        </p:spPr>
        <p:txBody>
          <a:bodyPr wrap="none" anchor="ctr"/>
          <a:lstStyle/>
          <a:p>
            <a:endParaRPr lang="en-CA"/>
          </a:p>
        </p:txBody>
      </p:sp>
      <p:sp>
        <p:nvSpPr>
          <p:cNvPr id="17416" name="WordArt 7"/>
          <p:cNvSpPr>
            <a:spLocks noChangeArrowheads="1" noChangeShapeType="1" noTextEdit="1"/>
          </p:cNvSpPr>
          <p:nvPr/>
        </p:nvSpPr>
        <p:spPr bwMode="auto">
          <a:xfrm>
            <a:off x="3886200" y="4191000"/>
            <a:ext cx="2257425" cy="647700"/>
          </a:xfrm>
          <a:prstGeom prst="rect">
            <a:avLst/>
          </a:prstGeom>
        </p:spPr>
        <p:txBody>
          <a:bodyPr wrap="none" fromWordArt="1">
            <a:prstTxWarp prst="textPlain">
              <a:avLst>
                <a:gd name="adj" fmla="val 50000"/>
              </a:avLst>
            </a:prstTxWarp>
            <a:scene3d>
              <a:camera prst="legacyPerspectiveBottomRight">
                <a:rot lat="0" lon="21239990" rev="0"/>
              </a:camera>
              <a:lightRig rig="legacyHarsh3" dir="l"/>
            </a:scene3d>
            <a:sp3d extrusionH="430200" prstMaterial="legacyMatte">
              <a:extrusionClr>
                <a:srgbClr val="C0C0C0"/>
              </a:extrusionClr>
            </a:sp3d>
          </a:bodyPr>
          <a:lstStyle/>
          <a:p>
            <a:pPr algn="ctr"/>
            <a:r>
              <a:rPr lang="en-CA" sz="3600" kern="10">
                <a:ln w="9525">
                  <a:round/>
                  <a:headEnd/>
                  <a:tailEnd/>
                </a:ln>
                <a:gradFill rotWithShape="1">
                  <a:gsLst>
                    <a:gs pos="0">
                      <a:srgbClr val="DCEBF5"/>
                    </a:gs>
                    <a:gs pos="8000">
                      <a:srgbClr val="83A7C3"/>
                    </a:gs>
                    <a:gs pos="13000">
                      <a:srgbClr val="768FB9"/>
                    </a:gs>
                    <a:gs pos="21001">
                      <a:srgbClr val="83A7C3"/>
                    </a:gs>
                    <a:gs pos="52000">
                      <a:srgbClr val="FFFFFF"/>
                    </a:gs>
                    <a:gs pos="56000">
                      <a:srgbClr val="9C6563"/>
                    </a:gs>
                    <a:gs pos="58000">
                      <a:srgbClr val="80302D"/>
                    </a:gs>
                    <a:gs pos="71001">
                      <a:srgbClr val="C0524E"/>
                    </a:gs>
                    <a:gs pos="94000">
                      <a:srgbClr val="EBDAD4"/>
                    </a:gs>
                    <a:gs pos="100000">
                      <a:srgbClr val="55261C"/>
                    </a:gs>
                  </a:gsLst>
                  <a:lin ang="5400000" scaled="1"/>
                </a:gradFill>
                <a:latin typeface="Arial Black"/>
              </a:rPr>
              <a:t>Maximum</a:t>
            </a:r>
          </a:p>
        </p:txBody>
      </p:sp>
    </p:spTree>
  </p:cSld>
  <p:clrMapOvr>
    <a:masterClrMapping/>
  </p:clrMapOvr>
  <p:transition spd="med">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871428">
                                            <p:txEl>
                                              <p:pRg st="0" end="0"/>
                                            </p:txEl>
                                          </p:spTgt>
                                        </p:tgtEl>
                                        <p:attrNameLst>
                                          <p:attrName>style.visibility</p:attrName>
                                        </p:attrNameLst>
                                      </p:cBhvr>
                                      <p:to>
                                        <p:strVal val="visible"/>
                                      </p:to>
                                    </p:set>
                                    <p:anim calcmode="lin" valueType="num">
                                      <p:cBhvr additive="base">
                                        <p:cTn id="7" dur="500" fill="hold"/>
                                        <p:tgtEl>
                                          <p:spTgt spid="871428">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871428">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71428"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6"/>
          <p:cNvSpPr>
            <a:spLocks noGrp="1"/>
          </p:cNvSpPr>
          <p:nvPr>
            <p:ph type="sldNum" sz="quarter" idx="12"/>
          </p:nvPr>
        </p:nvSpPr>
        <p:spPr/>
        <p:txBody>
          <a:bodyPr/>
          <a:lstStyle/>
          <a:p>
            <a:pPr>
              <a:defRPr/>
            </a:pPr>
            <a:fld id="{9BF247A3-F89E-4A2D-949D-5FCADFDE98B2}" type="slidenum">
              <a:rPr lang="en-CA"/>
              <a:pPr>
                <a:defRPr/>
              </a:pPr>
              <a:t>6</a:t>
            </a:fld>
            <a:endParaRPr lang="en-CA"/>
          </a:p>
        </p:txBody>
      </p:sp>
      <p:sp>
        <p:nvSpPr>
          <p:cNvPr id="31747" name="Rectangle 2"/>
          <p:cNvSpPr>
            <a:spLocks noChangeArrowheads="1"/>
          </p:cNvSpPr>
          <p:nvPr/>
        </p:nvSpPr>
        <p:spPr bwMode="auto">
          <a:xfrm>
            <a:off x="8534400" y="6477000"/>
            <a:ext cx="381000" cy="228600"/>
          </a:xfrm>
          <a:prstGeom prst="rect">
            <a:avLst/>
          </a:prstGeom>
          <a:noFill/>
          <a:ln w="12700">
            <a:noFill/>
            <a:miter lim="800000"/>
            <a:headEnd/>
            <a:tailEnd/>
          </a:ln>
        </p:spPr>
        <p:txBody>
          <a:bodyPr wrap="none" anchor="ctr"/>
          <a:lstStyle/>
          <a:p>
            <a:endParaRPr lang="en-US"/>
          </a:p>
        </p:txBody>
      </p:sp>
      <p:sp>
        <p:nvSpPr>
          <p:cNvPr id="31748" name="Rectangle 3"/>
          <p:cNvSpPr>
            <a:spLocks noGrp="1" noChangeArrowheads="1"/>
          </p:cNvSpPr>
          <p:nvPr>
            <p:ph type="title"/>
          </p:nvPr>
        </p:nvSpPr>
        <p:spPr>
          <a:noFill/>
        </p:spPr>
        <p:txBody>
          <a:bodyPr lIns="90487" tIns="44450" rIns="90487" bIns="44450"/>
          <a:lstStyle/>
          <a:p>
            <a:pPr algn="ctr" eaLnBrk="1" hangingPunct="1"/>
            <a:r>
              <a:rPr lang="en-US" sz="3600"/>
              <a:t>2.1 Derivatives of Single-Variable Functions</a:t>
            </a:r>
            <a:endParaRPr lang="en-US" sz="4400"/>
          </a:p>
        </p:txBody>
      </p:sp>
      <p:sp>
        <p:nvSpPr>
          <p:cNvPr id="520196" name="Rectangle 4"/>
          <p:cNvSpPr>
            <a:spLocks noGrp="1" noChangeArrowheads="1"/>
          </p:cNvSpPr>
          <p:nvPr>
            <p:ph type="body" sz="half" idx="1"/>
          </p:nvPr>
        </p:nvSpPr>
        <p:spPr>
          <a:xfrm>
            <a:off x="228600" y="1219200"/>
            <a:ext cx="8458200" cy="5181600"/>
          </a:xfrm>
          <a:noFill/>
        </p:spPr>
        <p:txBody>
          <a:bodyPr lIns="90487" tIns="44450" rIns="90487" bIns="44450"/>
          <a:lstStyle/>
          <a:p>
            <a:pPr marL="609600" indent="-609600" eaLnBrk="1" hangingPunct="1">
              <a:buFontTx/>
              <a:buNone/>
            </a:pPr>
            <a:r>
              <a:rPr lang="en-US" sz="3600" dirty="0"/>
              <a:t>--in order to find the slope </a:t>
            </a:r>
            <a:r>
              <a:rPr lang="en-US" sz="3600" u="sng" dirty="0"/>
              <a:t>AT B</a:t>
            </a:r>
            <a:r>
              <a:rPr lang="en-US" sz="3600" dirty="0"/>
              <a:t> (the impact of a small time change), one must find an </a:t>
            </a:r>
            <a:r>
              <a:rPr lang="en-US" sz="3600" b="1" dirty="0"/>
              <a:t>INSTANTANEOUS SLOPE</a:t>
            </a:r>
          </a:p>
          <a:p>
            <a:pPr marL="609600" indent="-609600" eaLnBrk="1" hangingPunct="1">
              <a:buFontTx/>
              <a:buNone/>
            </a:pPr>
            <a:r>
              <a:rPr lang="en-US" sz="3600" dirty="0"/>
              <a:t>-slope of a tangent line at B</a:t>
            </a:r>
          </a:p>
          <a:p>
            <a:pPr marL="609600" indent="-609600" eaLnBrk="1" hangingPunct="1">
              <a:buFontTx/>
              <a:buNone/>
            </a:pPr>
            <a:r>
              <a:rPr lang="en-US" sz="3600" dirty="0"/>
              <a:t>-derivative at B</a:t>
            </a:r>
          </a:p>
          <a:p>
            <a:pPr marL="609600" indent="-609600" eaLnBrk="1" hangingPunct="1">
              <a:buFontTx/>
              <a:buNone/>
            </a:pPr>
            <a:endParaRPr lang="en-US" sz="3600" dirty="0"/>
          </a:p>
          <a:p>
            <a:pPr marL="609600" indent="-609600" eaLnBrk="1" hangingPunct="1">
              <a:buFontTx/>
              <a:buNone/>
            </a:pPr>
            <a:endParaRPr lang="en-US" dirty="0"/>
          </a:p>
        </p:txBody>
      </p:sp>
    </p:spTree>
  </p:cSld>
  <p:clrMapOvr>
    <a:masterClrMapping/>
  </p:clrMapOvr>
  <p:transition spd="med">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20196">
                                            <p:txEl>
                                              <p:pRg st="0" end="0"/>
                                            </p:txEl>
                                          </p:spTgt>
                                        </p:tgtEl>
                                        <p:attrNameLst>
                                          <p:attrName>style.visibility</p:attrName>
                                        </p:attrNameLst>
                                      </p:cBhvr>
                                      <p:to>
                                        <p:strVal val="visible"/>
                                      </p:to>
                                    </p:set>
                                    <p:anim calcmode="lin" valueType="num">
                                      <p:cBhvr additive="base">
                                        <p:cTn id="7" dur="500" fill="hold"/>
                                        <p:tgtEl>
                                          <p:spTgt spid="520196">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20196">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20196">
                                            <p:txEl>
                                              <p:pRg st="1" end="1"/>
                                            </p:txEl>
                                          </p:spTgt>
                                        </p:tgtEl>
                                        <p:attrNameLst>
                                          <p:attrName>style.visibility</p:attrName>
                                        </p:attrNameLst>
                                      </p:cBhvr>
                                      <p:to>
                                        <p:strVal val="visible"/>
                                      </p:to>
                                    </p:set>
                                    <p:anim calcmode="lin" valueType="num">
                                      <p:cBhvr additive="base">
                                        <p:cTn id="13" dur="500" fill="hold"/>
                                        <p:tgtEl>
                                          <p:spTgt spid="520196">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20196">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520196">
                                            <p:txEl>
                                              <p:pRg st="2" end="2"/>
                                            </p:txEl>
                                          </p:spTgt>
                                        </p:tgtEl>
                                        <p:attrNameLst>
                                          <p:attrName>style.visibility</p:attrName>
                                        </p:attrNameLst>
                                      </p:cBhvr>
                                      <p:to>
                                        <p:strVal val="visible"/>
                                      </p:to>
                                    </p:set>
                                    <p:anim calcmode="lin" valueType="num">
                                      <p:cBhvr additive="base">
                                        <p:cTn id="19" dur="500" fill="hold"/>
                                        <p:tgtEl>
                                          <p:spTgt spid="520196">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20196">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0196" grpId="0" build="p"/>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50C51F44-B009-428A-98A1-5E96B24E7763}" type="slidenum">
              <a:rPr lang="en-CA"/>
              <a:pPr>
                <a:defRPr/>
              </a:pPr>
              <a:t>60</a:t>
            </a:fld>
            <a:endParaRPr lang="en-CA"/>
          </a:p>
        </p:txBody>
      </p:sp>
      <p:sp>
        <p:nvSpPr>
          <p:cNvPr id="79875" name="Rectangle 2"/>
          <p:cNvSpPr>
            <a:spLocks noChangeArrowheads="1"/>
          </p:cNvSpPr>
          <p:nvPr/>
        </p:nvSpPr>
        <p:spPr bwMode="auto">
          <a:xfrm>
            <a:off x="8534400" y="6477000"/>
            <a:ext cx="381000" cy="228600"/>
          </a:xfrm>
          <a:prstGeom prst="rect">
            <a:avLst/>
          </a:prstGeom>
          <a:noFill/>
          <a:ln w="12700">
            <a:noFill/>
            <a:miter lim="800000"/>
            <a:headEnd/>
            <a:tailEnd/>
          </a:ln>
        </p:spPr>
        <p:txBody>
          <a:bodyPr wrap="none" anchor="ctr"/>
          <a:lstStyle/>
          <a:p>
            <a:endParaRPr lang="en-US"/>
          </a:p>
        </p:txBody>
      </p:sp>
      <p:sp>
        <p:nvSpPr>
          <p:cNvPr id="79876" name="Rectangle 3"/>
          <p:cNvSpPr>
            <a:spLocks noGrp="1" noChangeArrowheads="1"/>
          </p:cNvSpPr>
          <p:nvPr>
            <p:ph type="title"/>
          </p:nvPr>
        </p:nvSpPr>
        <p:spPr>
          <a:noFill/>
        </p:spPr>
        <p:txBody>
          <a:bodyPr lIns="90487" tIns="44450" rIns="90487" bIns="44450"/>
          <a:lstStyle/>
          <a:p>
            <a:pPr algn="ctr" eaLnBrk="1" hangingPunct="1"/>
            <a:r>
              <a:rPr lang="en-US" sz="3600"/>
              <a:t>2.2.2 Marriage and Motorcycles</a:t>
            </a:r>
            <a:endParaRPr lang="en-US" sz="4400"/>
          </a:p>
        </p:txBody>
      </p:sp>
      <p:sp>
        <p:nvSpPr>
          <p:cNvPr id="873476" name="Rectangle 4"/>
          <p:cNvSpPr>
            <a:spLocks noGrp="1" noChangeArrowheads="1"/>
          </p:cNvSpPr>
          <p:nvPr>
            <p:ph type="body" idx="1"/>
          </p:nvPr>
        </p:nvSpPr>
        <p:spPr>
          <a:xfrm>
            <a:off x="0" y="1066800"/>
            <a:ext cx="9144000" cy="2209800"/>
          </a:xfrm>
          <a:noFill/>
        </p:spPr>
        <p:txBody>
          <a:bodyPr lIns="90487" tIns="44450" rIns="90487" bIns="44450"/>
          <a:lstStyle/>
          <a:p>
            <a:pPr marL="0" indent="0" eaLnBrk="1" hangingPunct="1">
              <a:buFontTx/>
              <a:buNone/>
            </a:pPr>
            <a:r>
              <a:rPr lang="en-US"/>
              <a:t>Steve wants to buy a new motorbike.  Being a married man however, he knows that his utility is directly tied to his wife’s opinion of the idea.  Furthermore, he knows it’s best to bring it up to Denise (his wife) when she’s at her weakest.</a:t>
            </a:r>
          </a:p>
          <a:p>
            <a:pPr marL="0" indent="0" eaLnBrk="1" hangingPunct="1">
              <a:buFontTx/>
              <a:buNone/>
            </a:pPr>
            <a:endParaRPr lang="en-US"/>
          </a:p>
          <a:p>
            <a:pPr marL="0" indent="0" eaLnBrk="1" hangingPunct="1">
              <a:buFontTx/>
              <a:buNone/>
            </a:pPr>
            <a:r>
              <a:rPr lang="en-US" sz="3600"/>
              <a:t>Denise’s daily opposition to a motorcycle is expressed as   x=-cos(t</a:t>
            </a:r>
            <a:r>
              <a:rPr lang="el-GR" sz="3600">
                <a:cs typeface="Arial" pitchFamily="34" charset="0"/>
              </a:rPr>
              <a:t>π</a:t>
            </a:r>
            <a:r>
              <a:rPr lang="en-US" sz="3600">
                <a:cs typeface="Arial" pitchFamily="34" charset="0"/>
              </a:rPr>
              <a:t>/12)</a:t>
            </a:r>
          </a:p>
          <a:p>
            <a:pPr marL="0" indent="0" eaLnBrk="1" hangingPunct="1">
              <a:buFontTx/>
              <a:buNone/>
            </a:pPr>
            <a:r>
              <a:rPr lang="en-US" sz="3600">
                <a:cs typeface="Arial" pitchFamily="34" charset="0"/>
              </a:rPr>
              <a:t>Where t = hour of the day (0-24)</a:t>
            </a:r>
          </a:p>
          <a:p>
            <a:pPr marL="0" indent="0" eaLnBrk="1" hangingPunct="1">
              <a:buFontTx/>
              <a:buNone/>
            </a:pPr>
            <a:r>
              <a:rPr lang="en-US" sz="3600">
                <a:cs typeface="Arial" pitchFamily="34" charset="0"/>
              </a:rPr>
              <a:t>When should Steve ask Denise?</a:t>
            </a:r>
            <a:endParaRPr lang="el-GR" sz="3600">
              <a:cs typeface="Arial" pitchFamily="34" charset="0"/>
            </a:endParaRPr>
          </a:p>
          <a:p>
            <a:pPr marL="0" indent="0" eaLnBrk="1" hangingPunct="1">
              <a:buFontTx/>
              <a:buAutoNum type="arabicParenR"/>
            </a:pPr>
            <a:endParaRPr lang="en-US"/>
          </a:p>
          <a:p>
            <a:pPr marL="0" indent="0" eaLnBrk="1" hangingPunct="1">
              <a:buFontTx/>
              <a:buNone/>
            </a:pPr>
            <a:endParaRPr lang="en-US"/>
          </a:p>
        </p:txBody>
      </p:sp>
    </p:spTree>
  </p:cSld>
  <p:clrMapOvr>
    <a:masterClrMapping/>
  </p:clrMapOvr>
  <p:transition spd="med">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873476">
                                            <p:txEl>
                                              <p:pRg st="0" end="0"/>
                                            </p:txEl>
                                          </p:spTgt>
                                        </p:tgtEl>
                                        <p:attrNameLst>
                                          <p:attrName>style.visibility</p:attrName>
                                        </p:attrNameLst>
                                      </p:cBhvr>
                                      <p:to>
                                        <p:strVal val="visible"/>
                                      </p:to>
                                    </p:set>
                                    <p:anim calcmode="lin" valueType="num">
                                      <p:cBhvr additive="base">
                                        <p:cTn id="7" dur="500" fill="hold"/>
                                        <p:tgtEl>
                                          <p:spTgt spid="873476">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873476">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873476">
                                            <p:txEl>
                                              <p:pRg st="2" end="2"/>
                                            </p:txEl>
                                          </p:spTgt>
                                        </p:tgtEl>
                                        <p:attrNameLst>
                                          <p:attrName>style.visibility</p:attrName>
                                        </p:attrNameLst>
                                      </p:cBhvr>
                                      <p:to>
                                        <p:strVal val="visible"/>
                                      </p:to>
                                    </p:set>
                                    <p:anim calcmode="lin" valueType="num">
                                      <p:cBhvr additive="base">
                                        <p:cTn id="13" dur="500" fill="hold"/>
                                        <p:tgtEl>
                                          <p:spTgt spid="873476">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873476">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873476">
                                            <p:txEl>
                                              <p:pRg st="3" end="3"/>
                                            </p:txEl>
                                          </p:spTgt>
                                        </p:tgtEl>
                                        <p:attrNameLst>
                                          <p:attrName>style.visibility</p:attrName>
                                        </p:attrNameLst>
                                      </p:cBhvr>
                                      <p:to>
                                        <p:strVal val="visible"/>
                                      </p:to>
                                    </p:set>
                                    <p:anim calcmode="lin" valueType="num">
                                      <p:cBhvr additive="base">
                                        <p:cTn id="19" dur="500" fill="hold"/>
                                        <p:tgtEl>
                                          <p:spTgt spid="873476">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873476">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873476">
                                            <p:txEl>
                                              <p:pRg st="4" end="4"/>
                                            </p:txEl>
                                          </p:spTgt>
                                        </p:tgtEl>
                                        <p:attrNameLst>
                                          <p:attrName>style.visibility</p:attrName>
                                        </p:attrNameLst>
                                      </p:cBhvr>
                                      <p:to>
                                        <p:strVal val="visible"/>
                                      </p:to>
                                    </p:set>
                                    <p:anim calcmode="lin" valueType="num">
                                      <p:cBhvr additive="base">
                                        <p:cTn id="25" dur="500" fill="hold"/>
                                        <p:tgtEl>
                                          <p:spTgt spid="873476">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873476">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73476" grpId="0" build="p"/>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C2DC3B50-F773-407B-8845-9C496F060F81}" type="slidenum">
              <a:rPr lang="en-CA"/>
              <a:pPr>
                <a:defRPr/>
              </a:pPr>
              <a:t>61</a:t>
            </a:fld>
            <a:endParaRPr lang="en-CA"/>
          </a:p>
        </p:txBody>
      </p:sp>
      <p:sp>
        <p:nvSpPr>
          <p:cNvPr id="80899" name="Rectangle 2"/>
          <p:cNvSpPr>
            <a:spLocks noChangeArrowheads="1"/>
          </p:cNvSpPr>
          <p:nvPr/>
        </p:nvSpPr>
        <p:spPr bwMode="auto">
          <a:xfrm>
            <a:off x="8534400" y="6477000"/>
            <a:ext cx="381000" cy="228600"/>
          </a:xfrm>
          <a:prstGeom prst="rect">
            <a:avLst/>
          </a:prstGeom>
          <a:noFill/>
          <a:ln w="12700">
            <a:noFill/>
            <a:miter lim="800000"/>
            <a:headEnd/>
            <a:tailEnd/>
          </a:ln>
        </p:spPr>
        <p:txBody>
          <a:bodyPr wrap="none" anchor="ctr"/>
          <a:lstStyle/>
          <a:p>
            <a:endParaRPr lang="en-US"/>
          </a:p>
        </p:txBody>
      </p:sp>
      <p:sp>
        <p:nvSpPr>
          <p:cNvPr id="80900" name="Rectangle 3"/>
          <p:cNvSpPr>
            <a:spLocks noGrp="1" noChangeArrowheads="1"/>
          </p:cNvSpPr>
          <p:nvPr>
            <p:ph type="title"/>
          </p:nvPr>
        </p:nvSpPr>
        <p:spPr>
          <a:noFill/>
        </p:spPr>
        <p:txBody>
          <a:bodyPr lIns="90487" tIns="44450" rIns="90487" bIns="44450"/>
          <a:lstStyle/>
          <a:p>
            <a:pPr algn="ctr" eaLnBrk="1" hangingPunct="1"/>
            <a:r>
              <a:rPr lang="en-US" sz="3600"/>
              <a:t>2.2.2 M &amp; M</a:t>
            </a:r>
            <a:endParaRPr lang="en-US" sz="4400"/>
          </a:p>
        </p:txBody>
      </p:sp>
      <p:sp>
        <p:nvSpPr>
          <p:cNvPr id="875524" name="Rectangle 4"/>
          <p:cNvSpPr>
            <a:spLocks noGrp="1" noChangeArrowheads="1"/>
          </p:cNvSpPr>
          <p:nvPr>
            <p:ph type="body" idx="1"/>
          </p:nvPr>
        </p:nvSpPr>
        <p:spPr>
          <a:xfrm>
            <a:off x="0" y="1066800"/>
            <a:ext cx="9144000" cy="2209800"/>
          </a:xfrm>
          <a:noFill/>
        </p:spPr>
        <p:txBody>
          <a:bodyPr lIns="90487" tIns="44450" rIns="90487" bIns="44450"/>
          <a:lstStyle/>
          <a:p>
            <a:pPr marL="609600" indent="-609600" eaLnBrk="1" hangingPunct="1">
              <a:buFontTx/>
              <a:buNone/>
            </a:pPr>
            <a:r>
              <a:rPr lang="en-US" sz="3600"/>
              <a:t>Let x=-cos(t</a:t>
            </a:r>
            <a:r>
              <a:rPr lang="el-GR" sz="3600">
                <a:cs typeface="Arial" pitchFamily="34" charset="0"/>
              </a:rPr>
              <a:t>π</a:t>
            </a:r>
            <a:r>
              <a:rPr lang="en-US" sz="3600">
                <a:cs typeface="Arial" pitchFamily="34" charset="0"/>
              </a:rPr>
              <a:t>/12)</a:t>
            </a:r>
            <a:r>
              <a:rPr lang="en-US" u="sng"/>
              <a:t> </a:t>
            </a:r>
          </a:p>
          <a:p>
            <a:pPr marL="609600" indent="-609600" eaLnBrk="1" hangingPunct="1">
              <a:buFontTx/>
              <a:buNone/>
            </a:pPr>
            <a:r>
              <a:rPr lang="en-US" u="sng"/>
              <a:t>FOC:</a:t>
            </a:r>
          </a:p>
          <a:p>
            <a:pPr marL="609600" indent="-609600" eaLnBrk="1" hangingPunct="1">
              <a:buFontTx/>
              <a:buNone/>
            </a:pPr>
            <a:r>
              <a:rPr lang="en-US"/>
              <a:t>x’ 	= sin(t</a:t>
            </a:r>
            <a:r>
              <a:rPr lang="el-GR">
                <a:cs typeface="Arial" pitchFamily="34" charset="0"/>
              </a:rPr>
              <a:t>π</a:t>
            </a:r>
            <a:r>
              <a:rPr lang="en-US">
                <a:cs typeface="Arial" pitchFamily="34" charset="0"/>
              </a:rPr>
              <a:t>/12)</a:t>
            </a:r>
            <a:r>
              <a:rPr lang="el-GR">
                <a:cs typeface="Arial" pitchFamily="34" charset="0"/>
              </a:rPr>
              <a:t>π</a:t>
            </a:r>
            <a:r>
              <a:rPr lang="en-US">
                <a:cs typeface="Arial" pitchFamily="34" charset="0"/>
              </a:rPr>
              <a:t>/12 = 0</a:t>
            </a:r>
          </a:p>
          <a:p>
            <a:pPr marL="609600" indent="-609600" eaLnBrk="1" hangingPunct="1">
              <a:buFontTx/>
              <a:buNone/>
            </a:pPr>
            <a:r>
              <a:rPr lang="en-US">
                <a:cs typeface="Arial" pitchFamily="34" charset="0"/>
              </a:rPr>
              <a:t>0	= sin</a:t>
            </a:r>
            <a:r>
              <a:rPr lang="en-US"/>
              <a:t>(t</a:t>
            </a:r>
            <a:r>
              <a:rPr lang="el-GR">
                <a:cs typeface="Arial" pitchFamily="34" charset="0"/>
              </a:rPr>
              <a:t>π</a:t>
            </a:r>
            <a:r>
              <a:rPr lang="en-US">
                <a:cs typeface="Arial" pitchFamily="34" charset="0"/>
              </a:rPr>
              <a:t>/12)</a:t>
            </a:r>
          </a:p>
          <a:p>
            <a:pPr marL="609600" indent="-609600" eaLnBrk="1" hangingPunct="1">
              <a:buFontTx/>
              <a:buNone/>
            </a:pPr>
            <a:r>
              <a:rPr lang="en-US">
                <a:cs typeface="Arial" pitchFamily="34" charset="0"/>
              </a:rPr>
              <a:t>This occurs when</a:t>
            </a:r>
          </a:p>
          <a:p>
            <a:pPr marL="609600" indent="-609600" eaLnBrk="1" hangingPunct="1">
              <a:buFontTx/>
              <a:buNone/>
            </a:pPr>
            <a:r>
              <a:rPr lang="en-US">
                <a:cs typeface="Arial" pitchFamily="34" charset="0"/>
              </a:rPr>
              <a:t>t </a:t>
            </a:r>
            <a:r>
              <a:rPr lang="el-GR">
                <a:cs typeface="Arial" pitchFamily="34" charset="0"/>
              </a:rPr>
              <a:t>π</a:t>
            </a:r>
            <a:r>
              <a:rPr lang="en-US">
                <a:cs typeface="Arial" pitchFamily="34" charset="0"/>
              </a:rPr>
              <a:t>/12 = 0, </a:t>
            </a:r>
            <a:r>
              <a:rPr lang="el-GR">
                <a:cs typeface="Arial" pitchFamily="34" charset="0"/>
              </a:rPr>
              <a:t>π</a:t>
            </a:r>
            <a:r>
              <a:rPr lang="en-US">
                <a:cs typeface="Arial" pitchFamily="34" charset="0"/>
              </a:rPr>
              <a:t>, 2</a:t>
            </a:r>
            <a:r>
              <a:rPr lang="el-GR">
                <a:cs typeface="Arial" pitchFamily="34" charset="0"/>
              </a:rPr>
              <a:t>π</a:t>
            </a:r>
            <a:endParaRPr lang="en-US">
              <a:cs typeface="Arial" pitchFamily="34" charset="0"/>
            </a:endParaRPr>
          </a:p>
          <a:p>
            <a:pPr marL="609600" indent="-609600" eaLnBrk="1" hangingPunct="1">
              <a:buFontTx/>
              <a:buNone/>
            </a:pPr>
            <a:r>
              <a:rPr lang="en-US">
                <a:cs typeface="Arial" pitchFamily="34" charset="0"/>
              </a:rPr>
              <a:t>t	= 0, 12, 24</a:t>
            </a:r>
            <a:endParaRPr lang="en-US" u="sng"/>
          </a:p>
          <a:p>
            <a:pPr marL="609600" indent="-609600" eaLnBrk="1" hangingPunct="1">
              <a:buFontTx/>
              <a:buNone/>
            </a:pPr>
            <a:endParaRPr lang="en-US" u="sng"/>
          </a:p>
          <a:p>
            <a:pPr marL="609600" indent="-609600" eaLnBrk="1" hangingPunct="1">
              <a:buFontTx/>
              <a:buNone/>
            </a:pPr>
            <a:r>
              <a:rPr lang="en-US"/>
              <a:t>2 possible mimima (0=2</a:t>
            </a:r>
            <a:r>
              <a:rPr lang="en-CA">
                <a:cs typeface="Arial" pitchFamily="34" charset="0"/>
              </a:rPr>
              <a:t>4</a:t>
            </a:r>
            <a:r>
              <a:rPr lang="en-US">
                <a:cs typeface="Arial" pitchFamily="34" charset="0"/>
              </a:rPr>
              <a:t> on the clock)</a:t>
            </a:r>
            <a:endParaRPr lang="en-US"/>
          </a:p>
          <a:p>
            <a:pPr marL="609600" indent="-609600" eaLnBrk="1" hangingPunct="1">
              <a:buFontTx/>
              <a:buNone/>
            </a:pPr>
            <a:endParaRPr lang="en-US"/>
          </a:p>
        </p:txBody>
      </p:sp>
    </p:spTree>
  </p:cSld>
  <p:clrMapOvr>
    <a:masterClrMapping/>
  </p:clrMapOvr>
  <p:transition spd="med">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875524">
                                            <p:txEl>
                                              <p:pRg st="0" end="0"/>
                                            </p:txEl>
                                          </p:spTgt>
                                        </p:tgtEl>
                                        <p:attrNameLst>
                                          <p:attrName>style.visibility</p:attrName>
                                        </p:attrNameLst>
                                      </p:cBhvr>
                                      <p:to>
                                        <p:strVal val="visible"/>
                                      </p:to>
                                    </p:set>
                                    <p:anim calcmode="lin" valueType="num">
                                      <p:cBhvr additive="base">
                                        <p:cTn id="7" dur="500" fill="hold"/>
                                        <p:tgtEl>
                                          <p:spTgt spid="875524">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87552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875524">
                                            <p:txEl>
                                              <p:pRg st="1" end="1"/>
                                            </p:txEl>
                                          </p:spTgt>
                                        </p:tgtEl>
                                        <p:attrNameLst>
                                          <p:attrName>style.visibility</p:attrName>
                                        </p:attrNameLst>
                                      </p:cBhvr>
                                      <p:to>
                                        <p:strVal val="visible"/>
                                      </p:to>
                                    </p:set>
                                    <p:anim calcmode="lin" valueType="num">
                                      <p:cBhvr additive="base">
                                        <p:cTn id="13" dur="500" fill="hold"/>
                                        <p:tgtEl>
                                          <p:spTgt spid="875524">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875524">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875524">
                                            <p:txEl>
                                              <p:pRg st="2" end="2"/>
                                            </p:txEl>
                                          </p:spTgt>
                                        </p:tgtEl>
                                        <p:attrNameLst>
                                          <p:attrName>style.visibility</p:attrName>
                                        </p:attrNameLst>
                                      </p:cBhvr>
                                      <p:to>
                                        <p:strVal val="visible"/>
                                      </p:to>
                                    </p:set>
                                    <p:anim calcmode="lin" valueType="num">
                                      <p:cBhvr additive="base">
                                        <p:cTn id="19" dur="500" fill="hold"/>
                                        <p:tgtEl>
                                          <p:spTgt spid="875524">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875524">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875524">
                                            <p:txEl>
                                              <p:pRg st="3" end="3"/>
                                            </p:txEl>
                                          </p:spTgt>
                                        </p:tgtEl>
                                        <p:attrNameLst>
                                          <p:attrName>style.visibility</p:attrName>
                                        </p:attrNameLst>
                                      </p:cBhvr>
                                      <p:to>
                                        <p:strVal val="visible"/>
                                      </p:to>
                                    </p:set>
                                    <p:anim calcmode="lin" valueType="num">
                                      <p:cBhvr additive="base">
                                        <p:cTn id="25" dur="500" fill="hold"/>
                                        <p:tgtEl>
                                          <p:spTgt spid="875524">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875524">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875524">
                                            <p:txEl>
                                              <p:pRg st="4" end="4"/>
                                            </p:txEl>
                                          </p:spTgt>
                                        </p:tgtEl>
                                        <p:attrNameLst>
                                          <p:attrName>style.visibility</p:attrName>
                                        </p:attrNameLst>
                                      </p:cBhvr>
                                      <p:to>
                                        <p:strVal val="visible"/>
                                      </p:to>
                                    </p:set>
                                    <p:anim calcmode="lin" valueType="num">
                                      <p:cBhvr additive="base">
                                        <p:cTn id="31" dur="500" fill="hold"/>
                                        <p:tgtEl>
                                          <p:spTgt spid="875524">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875524">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875524">
                                            <p:txEl>
                                              <p:pRg st="5" end="5"/>
                                            </p:txEl>
                                          </p:spTgt>
                                        </p:tgtEl>
                                        <p:attrNameLst>
                                          <p:attrName>style.visibility</p:attrName>
                                        </p:attrNameLst>
                                      </p:cBhvr>
                                      <p:to>
                                        <p:strVal val="visible"/>
                                      </p:to>
                                    </p:set>
                                    <p:anim calcmode="lin" valueType="num">
                                      <p:cBhvr additive="base">
                                        <p:cTn id="37" dur="500" fill="hold"/>
                                        <p:tgtEl>
                                          <p:spTgt spid="875524">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875524">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875524">
                                            <p:txEl>
                                              <p:pRg st="6" end="6"/>
                                            </p:txEl>
                                          </p:spTgt>
                                        </p:tgtEl>
                                        <p:attrNameLst>
                                          <p:attrName>style.visibility</p:attrName>
                                        </p:attrNameLst>
                                      </p:cBhvr>
                                      <p:to>
                                        <p:strVal val="visible"/>
                                      </p:to>
                                    </p:set>
                                    <p:anim calcmode="lin" valueType="num">
                                      <p:cBhvr additive="base">
                                        <p:cTn id="43" dur="500" fill="hold"/>
                                        <p:tgtEl>
                                          <p:spTgt spid="875524">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875524">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875524">
                                            <p:txEl>
                                              <p:pRg st="8" end="8"/>
                                            </p:txEl>
                                          </p:spTgt>
                                        </p:tgtEl>
                                        <p:attrNameLst>
                                          <p:attrName>style.visibility</p:attrName>
                                        </p:attrNameLst>
                                      </p:cBhvr>
                                      <p:to>
                                        <p:strVal val="visible"/>
                                      </p:to>
                                    </p:set>
                                    <p:anim calcmode="lin" valueType="num">
                                      <p:cBhvr additive="base">
                                        <p:cTn id="49" dur="500" fill="hold"/>
                                        <p:tgtEl>
                                          <p:spTgt spid="875524">
                                            <p:txEl>
                                              <p:pRg st="8" end="8"/>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875524">
                                            <p:txEl>
                                              <p:pRg st="8" end="8"/>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75524" grpId="0" build="p"/>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val 6"/>
          <p:cNvSpPr/>
          <p:nvPr/>
        </p:nvSpPr>
        <p:spPr>
          <a:xfrm>
            <a:off x="5486400" y="1524000"/>
            <a:ext cx="2438400" cy="2209800"/>
          </a:xfrm>
          <a:prstGeom prst="ellipse">
            <a:avLst/>
          </a:prstGeom>
          <a:gradFill>
            <a:gsLst>
              <a:gs pos="49000">
                <a:schemeClr val="accent2">
                  <a:lumMod val="60000"/>
                  <a:lumOff val="40000"/>
                </a:schemeClr>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6" name="Slide Number Placeholder 5"/>
          <p:cNvSpPr>
            <a:spLocks noGrp="1"/>
          </p:cNvSpPr>
          <p:nvPr>
            <p:ph type="sldNum" sz="quarter" idx="12"/>
          </p:nvPr>
        </p:nvSpPr>
        <p:spPr/>
        <p:txBody>
          <a:bodyPr/>
          <a:lstStyle/>
          <a:p>
            <a:pPr>
              <a:defRPr/>
            </a:pPr>
            <a:fld id="{8F91722B-763B-44A9-BFE9-50B9C632B0F1}" type="slidenum">
              <a:rPr lang="en-CA"/>
              <a:pPr>
                <a:defRPr/>
              </a:pPr>
              <a:t>62</a:t>
            </a:fld>
            <a:endParaRPr lang="en-CA"/>
          </a:p>
        </p:txBody>
      </p:sp>
      <p:sp>
        <p:nvSpPr>
          <p:cNvPr id="81924" name="Rectangle 2"/>
          <p:cNvSpPr>
            <a:spLocks noChangeArrowheads="1"/>
          </p:cNvSpPr>
          <p:nvPr/>
        </p:nvSpPr>
        <p:spPr bwMode="auto">
          <a:xfrm>
            <a:off x="8534400" y="6477000"/>
            <a:ext cx="381000" cy="228600"/>
          </a:xfrm>
          <a:prstGeom prst="rect">
            <a:avLst/>
          </a:prstGeom>
          <a:noFill/>
          <a:ln w="12700">
            <a:noFill/>
            <a:miter lim="800000"/>
            <a:headEnd/>
            <a:tailEnd/>
          </a:ln>
        </p:spPr>
        <p:txBody>
          <a:bodyPr wrap="none" anchor="ctr"/>
          <a:lstStyle/>
          <a:p>
            <a:endParaRPr lang="en-US"/>
          </a:p>
        </p:txBody>
      </p:sp>
      <p:sp>
        <p:nvSpPr>
          <p:cNvPr id="81925" name="Rectangle 3"/>
          <p:cNvSpPr>
            <a:spLocks noGrp="1" noChangeArrowheads="1"/>
          </p:cNvSpPr>
          <p:nvPr>
            <p:ph type="title"/>
          </p:nvPr>
        </p:nvSpPr>
        <p:spPr>
          <a:noFill/>
        </p:spPr>
        <p:txBody>
          <a:bodyPr lIns="90487" tIns="44450" rIns="90487" bIns="44450"/>
          <a:lstStyle/>
          <a:p>
            <a:pPr algn="ctr" eaLnBrk="1" hangingPunct="1"/>
            <a:r>
              <a:rPr lang="en-US" sz="3600"/>
              <a:t>2.2.2 Early Bird Gets the Motorcycle</a:t>
            </a:r>
            <a:endParaRPr lang="en-US" sz="4400"/>
          </a:p>
        </p:txBody>
      </p:sp>
      <p:sp>
        <p:nvSpPr>
          <p:cNvPr id="877572" name="Rectangle 4"/>
          <p:cNvSpPr>
            <a:spLocks noGrp="1" noChangeArrowheads="1"/>
          </p:cNvSpPr>
          <p:nvPr>
            <p:ph type="body" idx="1"/>
          </p:nvPr>
        </p:nvSpPr>
        <p:spPr>
          <a:xfrm>
            <a:off x="0" y="1066800"/>
            <a:ext cx="8915400" cy="2362200"/>
          </a:xfrm>
          <a:noFill/>
        </p:spPr>
        <p:txBody>
          <a:bodyPr lIns="90487" tIns="44450" rIns="90487" bIns="44450"/>
          <a:lstStyle/>
          <a:p>
            <a:pPr marL="609600" indent="-609600" eaLnBrk="1" hangingPunct="1">
              <a:buFontTx/>
              <a:buNone/>
            </a:pPr>
            <a:r>
              <a:rPr lang="en-US" sz="3600"/>
              <a:t>Let x=-cos(t</a:t>
            </a:r>
            <a:r>
              <a:rPr lang="el-GR" sz="3600">
                <a:cs typeface="Arial" pitchFamily="34" charset="0"/>
              </a:rPr>
              <a:t>π</a:t>
            </a:r>
            <a:r>
              <a:rPr lang="en-US" sz="3600">
                <a:cs typeface="Arial" pitchFamily="34" charset="0"/>
              </a:rPr>
              <a:t>/12)</a:t>
            </a:r>
            <a:r>
              <a:rPr lang="en-US" u="sng"/>
              <a:t> </a:t>
            </a:r>
          </a:p>
          <a:p>
            <a:pPr marL="609600" indent="-609600" eaLnBrk="1" hangingPunct="1">
              <a:buFontTx/>
              <a:buNone/>
            </a:pPr>
            <a:endParaRPr lang="en-US" u="sng"/>
          </a:p>
          <a:p>
            <a:pPr marL="609600" indent="-609600" eaLnBrk="1" hangingPunct="1">
              <a:buFontTx/>
              <a:buNone/>
            </a:pPr>
            <a:endParaRPr lang="en-US" u="sng"/>
          </a:p>
          <a:p>
            <a:pPr marL="609600" indent="-609600" eaLnBrk="1" hangingPunct="1">
              <a:buFontTx/>
              <a:buNone/>
            </a:pPr>
            <a:r>
              <a:rPr lang="en-US" u="sng"/>
              <a:t>SOC</a:t>
            </a:r>
            <a:r>
              <a:rPr lang="en-US"/>
              <a:t>:</a:t>
            </a:r>
          </a:p>
          <a:p>
            <a:pPr marL="609600" indent="-609600" eaLnBrk="1" hangingPunct="1">
              <a:buFontTx/>
              <a:buNone/>
            </a:pPr>
            <a:r>
              <a:rPr lang="en-US"/>
              <a:t>x’’	= cos(</a:t>
            </a:r>
            <a:r>
              <a:rPr lang="en-US">
                <a:cs typeface="Arial" pitchFamily="34" charset="0"/>
              </a:rPr>
              <a:t>t</a:t>
            </a:r>
            <a:r>
              <a:rPr lang="el-GR">
                <a:cs typeface="Arial" pitchFamily="34" charset="0"/>
              </a:rPr>
              <a:t>π</a:t>
            </a:r>
            <a:r>
              <a:rPr lang="en-US">
                <a:cs typeface="Arial" pitchFamily="34" charset="0"/>
              </a:rPr>
              <a:t>/12)(</a:t>
            </a:r>
            <a:r>
              <a:rPr lang="el-GR">
                <a:cs typeface="Arial" pitchFamily="34" charset="0"/>
              </a:rPr>
              <a:t>π</a:t>
            </a:r>
            <a:r>
              <a:rPr lang="en-US">
                <a:cs typeface="Arial" pitchFamily="34" charset="0"/>
              </a:rPr>
              <a:t>/12)</a:t>
            </a:r>
            <a:r>
              <a:rPr lang="en-US" baseline="30000">
                <a:cs typeface="Arial" pitchFamily="34" charset="0"/>
              </a:rPr>
              <a:t>2</a:t>
            </a:r>
          </a:p>
          <a:p>
            <a:pPr marL="609600" indent="-609600" eaLnBrk="1" hangingPunct="1">
              <a:buFontTx/>
              <a:buNone/>
            </a:pPr>
            <a:r>
              <a:rPr lang="en-US">
                <a:cs typeface="Arial" pitchFamily="34" charset="0"/>
              </a:rPr>
              <a:t>x’’	&gt; 0 when 0≤t&lt;6, 18&lt;t≤24 </a:t>
            </a:r>
          </a:p>
          <a:p>
            <a:pPr marL="609600" indent="-609600" eaLnBrk="1" hangingPunct="1">
              <a:buFontTx/>
              <a:buNone/>
            </a:pPr>
            <a:r>
              <a:rPr lang="en-US">
                <a:cs typeface="Arial" pitchFamily="34" charset="0"/>
              </a:rPr>
              <a:t>			-convex, min  (0, 24 are acceptable)</a:t>
            </a:r>
          </a:p>
          <a:p>
            <a:pPr marL="609600" indent="-609600" eaLnBrk="1" hangingPunct="1">
              <a:buFontTx/>
              <a:buNone/>
            </a:pPr>
            <a:r>
              <a:rPr lang="en-US">
                <a:cs typeface="Arial" pitchFamily="34" charset="0"/>
              </a:rPr>
              <a:t>x’’	&lt;	0 when 6&lt;t&lt;18</a:t>
            </a:r>
          </a:p>
          <a:p>
            <a:pPr marL="609600" indent="-609600" eaLnBrk="1" hangingPunct="1">
              <a:buFontTx/>
              <a:buNone/>
            </a:pPr>
            <a:r>
              <a:rPr lang="en-US">
                <a:cs typeface="Arial" pitchFamily="34" charset="0"/>
              </a:rPr>
              <a:t>			-concave, max (12 is out)</a:t>
            </a:r>
          </a:p>
          <a:p>
            <a:pPr marL="609600" indent="-609600" eaLnBrk="1" hangingPunct="1">
              <a:buFontTx/>
              <a:buNone/>
            </a:pPr>
            <a:endParaRPr lang="en-US"/>
          </a:p>
          <a:p>
            <a:pPr marL="609600" indent="-609600" eaLnBrk="1" hangingPunct="1">
              <a:buFontTx/>
              <a:buNone/>
            </a:pPr>
            <a:endParaRPr lang="en-US"/>
          </a:p>
          <a:p>
            <a:pPr marL="609600" indent="-609600" eaLnBrk="1" hangingPunct="1">
              <a:buFontTx/>
              <a:buNone/>
            </a:pPr>
            <a:endParaRPr lang="en-US"/>
          </a:p>
        </p:txBody>
      </p:sp>
      <p:sp>
        <p:nvSpPr>
          <p:cNvPr id="8" name="Rectangle 4"/>
          <p:cNvSpPr txBox="1">
            <a:spLocks noChangeArrowheads="1"/>
          </p:cNvSpPr>
          <p:nvPr/>
        </p:nvSpPr>
        <p:spPr bwMode="auto">
          <a:xfrm>
            <a:off x="6172200" y="990600"/>
            <a:ext cx="1066800" cy="457200"/>
          </a:xfrm>
          <a:prstGeom prst="rect">
            <a:avLst/>
          </a:prstGeom>
          <a:noFill/>
          <a:ln w="9525">
            <a:noFill/>
            <a:miter lim="800000"/>
            <a:headEnd/>
            <a:tailEnd/>
          </a:ln>
        </p:spPr>
        <p:txBody>
          <a:bodyPr lIns="90487" tIns="44450" rIns="90487" bIns="44450"/>
          <a:lstStyle/>
          <a:p>
            <a:pPr marL="609600" indent="-609600">
              <a:spcBef>
                <a:spcPct val="20000"/>
              </a:spcBef>
              <a:defRPr/>
            </a:pPr>
            <a:r>
              <a:rPr lang="en-US" sz="2000" kern="0" dirty="0">
                <a:latin typeface="+mn-lt"/>
              </a:rPr>
              <a:t>0 or 24</a:t>
            </a:r>
          </a:p>
          <a:p>
            <a:pPr marL="609600" indent="-609600">
              <a:spcBef>
                <a:spcPct val="20000"/>
              </a:spcBef>
              <a:defRPr/>
            </a:pPr>
            <a:endParaRPr lang="en-US" sz="3200" kern="0" dirty="0">
              <a:latin typeface="+mn-lt"/>
            </a:endParaRPr>
          </a:p>
          <a:p>
            <a:pPr marL="609600" indent="-609600">
              <a:spcBef>
                <a:spcPct val="20000"/>
              </a:spcBef>
              <a:defRPr/>
            </a:pPr>
            <a:endParaRPr lang="en-US" sz="3200" kern="0" dirty="0">
              <a:latin typeface="+mn-lt"/>
            </a:endParaRPr>
          </a:p>
        </p:txBody>
      </p:sp>
      <p:sp>
        <p:nvSpPr>
          <p:cNvPr id="9" name="Rectangle 4"/>
          <p:cNvSpPr txBox="1">
            <a:spLocks noChangeArrowheads="1"/>
          </p:cNvSpPr>
          <p:nvPr/>
        </p:nvSpPr>
        <p:spPr bwMode="auto">
          <a:xfrm>
            <a:off x="7924800" y="2438400"/>
            <a:ext cx="1066800" cy="457200"/>
          </a:xfrm>
          <a:prstGeom prst="rect">
            <a:avLst/>
          </a:prstGeom>
          <a:noFill/>
          <a:ln w="9525">
            <a:noFill/>
            <a:miter lim="800000"/>
            <a:headEnd/>
            <a:tailEnd/>
          </a:ln>
        </p:spPr>
        <p:txBody>
          <a:bodyPr lIns="90487" tIns="44450" rIns="90487" bIns="44450"/>
          <a:lstStyle/>
          <a:p>
            <a:pPr marL="609600" indent="-609600">
              <a:spcBef>
                <a:spcPct val="20000"/>
              </a:spcBef>
              <a:defRPr/>
            </a:pPr>
            <a:r>
              <a:rPr lang="en-US" sz="2000" kern="0" dirty="0">
                <a:latin typeface="+mn-lt"/>
              </a:rPr>
              <a:t>6</a:t>
            </a:r>
          </a:p>
          <a:p>
            <a:pPr marL="609600" indent="-609600">
              <a:spcBef>
                <a:spcPct val="20000"/>
              </a:spcBef>
              <a:defRPr/>
            </a:pPr>
            <a:endParaRPr lang="en-US" sz="3200" kern="0" dirty="0">
              <a:latin typeface="+mn-lt"/>
            </a:endParaRPr>
          </a:p>
          <a:p>
            <a:pPr marL="609600" indent="-609600">
              <a:spcBef>
                <a:spcPct val="20000"/>
              </a:spcBef>
              <a:defRPr/>
            </a:pPr>
            <a:endParaRPr lang="en-US" sz="3200" kern="0" dirty="0">
              <a:latin typeface="+mn-lt"/>
            </a:endParaRPr>
          </a:p>
        </p:txBody>
      </p:sp>
      <p:sp>
        <p:nvSpPr>
          <p:cNvPr id="10" name="Rectangle 4"/>
          <p:cNvSpPr txBox="1">
            <a:spLocks noChangeArrowheads="1"/>
          </p:cNvSpPr>
          <p:nvPr/>
        </p:nvSpPr>
        <p:spPr bwMode="auto">
          <a:xfrm>
            <a:off x="6477000" y="3810000"/>
            <a:ext cx="1066800" cy="457200"/>
          </a:xfrm>
          <a:prstGeom prst="rect">
            <a:avLst/>
          </a:prstGeom>
          <a:noFill/>
          <a:ln w="9525">
            <a:noFill/>
            <a:miter lim="800000"/>
            <a:headEnd/>
            <a:tailEnd/>
          </a:ln>
        </p:spPr>
        <p:txBody>
          <a:bodyPr lIns="90487" tIns="44450" rIns="90487" bIns="44450"/>
          <a:lstStyle/>
          <a:p>
            <a:pPr marL="609600" indent="-609600">
              <a:spcBef>
                <a:spcPct val="20000"/>
              </a:spcBef>
              <a:defRPr/>
            </a:pPr>
            <a:r>
              <a:rPr lang="en-US" sz="2000" kern="0" dirty="0">
                <a:latin typeface="+mn-lt"/>
              </a:rPr>
              <a:t>12</a:t>
            </a:r>
          </a:p>
          <a:p>
            <a:pPr marL="609600" indent="-609600">
              <a:spcBef>
                <a:spcPct val="20000"/>
              </a:spcBef>
              <a:defRPr/>
            </a:pPr>
            <a:endParaRPr lang="en-US" sz="3200" kern="0" dirty="0">
              <a:latin typeface="+mn-lt"/>
            </a:endParaRPr>
          </a:p>
          <a:p>
            <a:pPr marL="609600" indent="-609600">
              <a:spcBef>
                <a:spcPct val="20000"/>
              </a:spcBef>
              <a:defRPr/>
            </a:pPr>
            <a:endParaRPr lang="en-US" sz="3200" kern="0" dirty="0">
              <a:latin typeface="+mn-lt"/>
            </a:endParaRPr>
          </a:p>
        </p:txBody>
      </p:sp>
      <p:sp>
        <p:nvSpPr>
          <p:cNvPr id="11" name="Rectangle 4"/>
          <p:cNvSpPr txBox="1">
            <a:spLocks noChangeArrowheads="1"/>
          </p:cNvSpPr>
          <p:nvPr/>
        </p:nvSpPr>
        <p:spPr bwMode="auto">
          <a:xfrm>
            <a:off x="5029200" y="2438400"/>
            <a:ext cx="533400" cy="457200"/>
          </a:xfrm>
          <a:prstGeom prst="rect">
            <a:avLst/>
          </a:prstGeom>
          <a:noFill/>
          <a:ln w="9525">
            <a:noFill/>
            <a:miter lim="800000"/>
            <a:headEnd/>
            <a:tailEnd/>
          </a:ln>
        </p:spPr>
        <p:txBody>
          <a:bodyPr lIns="90487" tIns="44450" rIns="90487" bIns="44450"/>
          <a:lstStyle/>
          <a:p>
            <a:pPr marL="609600" indent="-609600">
              <a:spcBef>
                <a:spcPct val="20000"/>
              </a:spcBef>
              <a:defRPr/>
            </a:pPr>
            <a:r>
              <a:rPr lang="en-US" sz="2000" kern="0" dirty="0">
                <a:latin typeface="+mn-lt"/>
              </a:rPr>
              <a:t>18</a:t>
            </a:r>
          </a:p>
          <a:p>
            <a:pPr marL="609600" indent="-609600">
              <a:spcBef>
                <a:spcPct val="20000"/>
              </a:spcBef>
              <a:defRPr/>
            </a:pPr>
            <a:endParaRPr lang="en-US" sz="3200" kern="0" dirty="0">
              <a:latin typeface="+mn-lt"/>
            </a:endParaRPr>
          </a:p>
          <a:p>
            <a:pPr marL="609600" indent="-609600">
              <a:spcBef>
                <a:spcPct val="20000"/>
              </a:spcBef>
              <a:defRPr/>
            </a:pPr>
            <a:endParaRPr lang="en-US" sz="3200" kern="0" dirty="0">
              <a:latin typeface="+mn-lt"/>
            </a:endParaRPr>
          </a:p>
        </p:txBody>
      </p:sp>
      <p:cxnSp>
        <p:nvCxnSpPr>
          <p:cNvPr id="13" name="Straight Connector 12"/>
          <p:cNvCxnSpPr>
            <a:stCxn id="7" idx="2"/>
            <a:endCxn id="9" idx="1"/>
          </p:cNvCxnSpPr>
          <p:nvPr/>
        </p:nvCxnSpPr>
        <p:spPr>
          <a:xfrm rot="10800000" flipH="1" flipV="1">
            <a:off x="5486400" y="2628900"/>
            <a:ext cx="2438400" cy="381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p:cNvCxnSpPr>
            <a:endCxn id="9" idx="1"/>
          </p:cNvCxnSpPr>
          <p:nvPr/>
        </p:nvCxnSpPr>
        <p:spPr>
          <a:xfrm>
            <a:off x="5486400" y="2667000"/>
            <a:ext cx="2438400" cy="0"/>
          </a:xfrm>
          <a:prstGeom prst="line">
            <a:avLst/>
          </a:prstGeom>
          <a:ln w="31750">
            <a:solidFill>
              <a:schemeClr val="accent4">
                <a:lumMod val="10000"/>
              </a:schemeClr>
            </a:solidFill>
          </a:ln>
        </p:spPr>
        <p:style>
          <a:lnRef idx="1">
            <a:schemeClr val="accent1"/>
          </a:lnRef>
          <a:fillRef idx="0">
            <a:schemeClr val="accent1"/>
          </a:fillRef>
          <a:effectRef idx="0">
            <a:schemeClr val="accent1"/>
          </a:effectRef>
          <a:fontRef idx="minor">
            <a:schemeClr val="tx1"/>
          </a:fontRef>
        </p:style>
      </p:cxnSp>
      <p:sp>
        <p:nvSpPr>
          <p:cNvPr id="18" name="Rectangle 4"/>
          <p:cNvSpPr txBox="1">
            <a:spLocks noChangeArrowheads="1"/>
          </p:cNvSpPr>
          <p:nvPr/>
        </p:nvSpPr>
        <p:spPr bwMode="auto">
          <a:xfrm>
            <a:off x="6248400" y="1371600"/>
            <a:ext cx="1066800" cy="1066800"/>
          </a:xfrm>
          <a:prstGeom prst="rect">
            <a:avLst/>
          </a:prstGeom>
          <a:noFill/>
          <a:ln w="9525">
            <a:noFill/>
            <a:miter lim="800000"/>
            <a:headEnd/>
            <a:tailEnd/>
          </a:ln>
        </p:spPr>
        <p:txBody>
          <a:bodyPr lIns="90487" tIns="44450" rIns="90487" bIns="44450"/>
          <a:lstStyle/>
          <a:p>
            <a:pPr marL="609600" indent="-609600">
              <a:spcBef>
                <a:spcPct val="20000"/>
              </a:spcBef>
              <a:defRPr/>
            </a:pPr>
            <a:r>
              <a:rPr lang="en-US" sz="9600" kern="0" dirty="0">
                <a:latin typeface="+mn-lt"/>
              </a:rPr>
              <a:t>+</a:t>
            </a:r>
          </a:p>
          <a:p>
            <a:pPr marL="609600" indent="-609600">
              <a:spcBef>
                <a:spcPct val="20000"/>
              </a:spcBef>
              <a:defRPr/>
            </a:pPr>
            <a:endParaRPr lang="en-US" sz="3200" kern="0" dirty="0">
              <a:latin typeface="+mn-lt"/>
            </a:endParaRPr>
          </a:p>
          <a:p>
            <a:pPr marL="609600" indent="-609600">
              <a:spcBef>
                <a:spcPct val="20000"/>
              </a:spcBef>
              <a:defRPr/>
            </a:pPr>
            <a:endParaRPr lang="en-US" sz="3200" kern="0" dirty="0">
              <a:latin typeface="+mn-lt"/>
            </a:endParaRPr>
          </a:p>
        </p:txBody>
      </p:sp>
      <p:sp>
        <p:nvSpPr>
          <p:cNvPr id="19" name="Rectangle 4"/>
          <p:cNvSpPr txBox="1">
            <a:spLocks noChangeArrowheads="1"/>
          </p:cNvSpPr>
          <p:nvPr/>
        </p:nvSpPr>
        <p:spPr bwMode="auto">
          <a:xfrm>
            <a:off x="6400800" y="2362200"/>
            <a:ext cx="1066800" cy="1066800"/>
          </a:xfrm>
          <a:prstGeom prst="rect">
            <a:avLst/>
          </a:prstGeom>
          <a:noFill/>
          <a:ln w="9525">
            <a:noFill/>
            <a:miter lim="800000"/>
            <a:headEnd/>
            <a:tailEnd/>
          </a:ln>
        </p:spPr>
        <p:txBody>
          <a:bodyPr lIns="90487" tIns="44450" rIns="90487" bIns="44450"/>
          <a:lstStyle/>
          <a:p>
            <a:pPr marL="609600" indent="-609600">
              <a:spcBef>
                <a:spcPct val="20000"/>
              </a:spcBef>
              <a:defRPr/>
            </a:pPr>
            <a:r>
              <a:rPr lang="en-US" sz="9600" kern="0" dirty="0">
                <a:solidFill>
                  <a:srgbClr val="000000"/>
                </a:solidFill>
                <a:latin typeface="+mn-lt"/>
              </a:rPr>
              <a:t>-</a:t>
            </a:r>
          </a:p>
          <a:p>
            <a:pPr marL="609600" indent="-609600">
              <a:spcBef>
                <a:spcPct val="20000"/>
              </a:spcBef>
              <a:defRPr/>
            </a:pPr>
            <a:endParaRPr lang="en-US" sz="3200" kern="0" dirty="0">
              <a:latin typeface="+mn-lt"/>
            </a:endParaRPr>
          </a:p>
          <a:p>
            <a:pPr marL="609600" indent="-609600">
              <a:spcBef>
                <a:spcPct val="20000"/>
              </a:spcBef>
              <a:defRPr/>
            </a:pPr>
            <a:endParaRPr lang="en-US" sz="3200" kern="0" dirty="0">
              <a:latin typeface="+mn-lt"/>
            </a:endParaRPr>
          </a:p>
        </p:txBody>
      </p:sp>
    </p:spTree>
  </p:cSld>
  <p:clrMapOvr>
    <a:masterClrMapping/>
  </p:clrMapOvr>
  <p:transition spd="med">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877572">
                                            <p:txEl>
                                              <p:pRg st="0" end="0"/>
                                            </p:txEl>
                                          </p:spTgt>
                                        </p:tgtEl>
                                        <p:attrNameLst>
                                          <p:attrName>style.visibility</p:attrName>
                                        </p:attrNameLst>
                                      </p:cBhvr>
                                      <p:to>
                                        <p:strVal val="visible"/>
                                      </p:to>
                                    </p:set>
                                    <p:anim calcmode="lin" valueType="num">
                                      <p:cBhvr additive="base">
                                        <p:cTn id="7" dur="500" fill="hold"/>
                                        <p:tgtEl>
                                          <p:spTgt spid="877572">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877572">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877572">
                                            <p:txEl>
                                              <p:pRg st="3" end="3"/>
                                            </p:txEl>
                                          </p:spTgt>
                                        </p:tgtEl>
                                        <p:attrNameLst>
                                          <p:attrName>style.visibility</p:attrName>
                                        </p:attrNameLst>
                                      </p:cBhvr>
                                      <p:to>
                                        <p:strVal val="visible"/>
                                      </p:to>
                                    </p:set>
                                    <p:anim calcmode="lin" valueType="num">
                                      <p:cBhvr additive="base">
                                        <p:cTn id="13" dur="500" fill="hold"/>
                                        <p:tgtEl>
                                          <p:spTgt spid="877572">
                                            <p:txEl>
                                              <p:pRg st="3" end="3"/>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877572">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877572">
                                            <p:txEl>
                                              <p:pRg st="4" end="4"/>
                                            </p:txEl>
                                          </p:spTgt>
                                        </p:tgtEl>
                                        <p:attrNameLst>
                                          <p:attrName>style.visibility</p:attrName>
                                        </p:attrNameLst>
                                      </p:cBhvr>
                                      <p:to>
                                        <p:strVal val="visible"/>
                                      </p:to>
                                    </p:set>
                                    <p:anim calcmode="lin" valueType="num">
                                      <p:cBhvr additive="base">
                                        <p:cTn id="19" dur="500" fill="hold"/>
                                        <p:tgtEl>
                                          <p:spTgt spid="877572">
                                            <p:txEl>
                                              <p:pRg st="4" end="4"/>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877572">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877572">
                                            <p:txEl>
                                              <p:pRg st="5" end="5"/>
                                            </p:txEl>
                                          </p:spTgt>
                                        </p:tgtEl>
                                        <p:attrNameLst>
                                          <p:attrName>style.visibility</p:attrName>
                                        </p:attrNameLst>
                                      </p:cBhvr>
                                      <p:to>
                                        <p:strVal val="visible"/>
                                      </p:to>
                                    </p:set>
                                    <p:anim calcmode="lin" valueType="num">
                                      <p:cBhvr additive="base">
                                        <p:cTn id="25" dur="500" fill="hold"/>
                                        <p:tgtEl>
                                          <p:spTgt spid="877572">
                                            <p:txEl>
                                              <p:pRg st="5" end="5"/>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877572">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877572">
                                            <p:txEl>
                                              <p:pRg st="6" end="6"/>
                                            </p:txEl>
                                          </p:spTgt>
                                        </p:tgtEl>
                                        <p:attrNameLst>
                                          <p:attrName>style.visibility</p:attrName>
                                        </p:attrNameLst>
                                      </p:cBhvr>
                                      <p:to>
                                        <p:strVal val="visible"/>
                                      </p:to>
                                    </p:set>
                                    <p:anim calcmode="lin" valueType="num">
                                      <p:cBhvr additive="base">
                                        <p:cTn id="31" dur="500" fill="hold"/>
                                        <p:tgtEl>
                                          <p:spTgt spid="877572">
                                            <p:txEl>
                                              <p:pRg st="6" end="6"/>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877572">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877572">
                                            <p:txEl>
                                              <p:pRg st="7" end="7"/>
                                            </p:txEl>
                                          </p:spTgt>
                                        </p:tgtEl>
                                        <p:attrNameLst>
                                          <p:attrName>style.visibility</p:attrName>
                                        </p:attrNameLst>
                                      </p:cBhvr>
                                      <p:to>
                                        <p:strVal val="visible"/>
                                      </p:to>
                                    </p:set>
                                    <p:anim calcmode="lin" valueType="num">
                                      <p:cBhvr additive="base">
                                        <p:cTn id="37" dur="500" fill="hold"/>
                                        <p:tgtEl>
                                          <p:spTgt spid="877572">
                                            <p:txEl>
                                              <p:pRg st="7" end="7"/>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877572">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877572">
                                            <p:txEl>
                                              <p:pRg st="8" end="8"/>
                                            </p:txEl>
                                          </p:spTgt>
                                        </p:tgtEl>
                                        <p:attrNameLst>
                                          <p:attrName>style.visibility</p:attrName>
                                        </p:attrNameLst>
                                      </p:cBhvr>
                                      <p:to>
                                        <p:strVal val="visible"/>
                                      </p:to>
                                    </p:set>
                                    <p:anim calcmode="lin" valueType="num">
                                      <p:cBhvr additive="base">
                                        <p:cTn id="43" dur="500" fill="hold"/>
                                        <p:tgtEl>
                                          <p:spTgt spid="877572">
                                            <p:txEl>
                                              <p:pRg st="8" end="8"/>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877572">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8">
                                            <p:txEl>
                                              <p:pRg st="0" end="0"/>
                                            </p:txEl>
                                          </p:spTgt>
                                        </p:tgtEl>
                                        <p:attrNameLst>
                                          <p:attrName>style.visibility</p:attrName>
                                        </p:attrNameLst>
                                      </p:cBhvr>
                                      <p:to>
                                        <p:strVal val="visible"/>
                                      </p:to>
                                    </p:set>
                                    <p:anim calcmode="lin" valueType="num">
                                      <p:cBhvr additive="base">
                                        <p:cTn id="49" dur="500" fill="hold"/>
                                        <p:tgtEl>
                                          <p:spTgt spid="8">
                                            <p:txEl>
                                              <p:pRg st="0" end="0"/>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8">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9">
                                            <p:txEl>
                                              <p:pRg st="0" end="0"/>
                                            </p:txEl>
                                          </p:spTgt>
                                        </p:tgtEl>
                                        <p:attrNameLst>
                                          <p:attrName>style.visibility</p:attrName>
                                        </p:attrNameLst>
                                      </p:cBhvr>
                                      <p:to>
                                        <p:strVal val="visible"/>
                                      </p:to>
                                    </p:set>
                                    <p:anim calcmode="lin" valueType="num">
                                      <p:cBhvr additive="base">
                                        <p:cTn id="55" dur="500" fill="hold"/>
                                        <p:tgtEl>
                                          <p:spTgt spid="9">
                                            <p:txEl>
                                              <p:pRg st="0" end="0"/>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10">
                                            <p:txEl>
                                              <p:pRg st="0" end="0"/>
                                            </p:txEl>
                                          </p:spTgt>
                                        </p:tgtEl>
                                        <p:attrNameLst>
                                          <p:attrName>style.visibility</p:attrName>
                                        </p:attrNameLst>
                                      </p:cBhvr>
                                      <p:to>
                                        <p:strVal val="visible"/>
                                      </p:to>
                                    </p:set>
                                    <p:anim calcmode="lin" valueType="num">
                                      <p:cBhvr additive="base">
                                        <p:cTn id="61" dur="500" fill="hold"/>
                                        <p:tgtEl>
                                          <p:spTgt spid="10">
                                            <p:txEl>
                                              <p:pRg st="0" end="0"/>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10">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8" fill="hold" grpId="0" nodeType="clickEffect">
                                  <p:stCondLst>
                                    <p:cond delay="0"/>
                                  </p:stCondLst>
                                  <p:childTnLst>
                                    <p:set>
                                      <p:cBhvr>
                                        <p:cTn id="66" dur="1" fill="hold">
                                          <p:stCondLst>
                                            <p:cond delay="0"/>
                                          </p:stCondLst>
                                        </p:cTn>
                                        <p:tgtEl>
                                          <p:spTgt spid="11">
                                            <p:txEl>
                                              <p:pRg st="0" end="0"/>
                                            </p:txEl>
                                          </p:spTgt>
                                        </p:tgtEl>
                                        <p:attrNameLst>
                                          <p:attrName>style.visibility</p:attrName>
                                        </p:attrNameLst>
                                      </p:cBhvr>
                                      <p:to>
                                        <p:strVal val="visible"/>
                                      </p:to>
                                    </p:set>
                                    <p:anim calcmode="lin" valueType="num">
                                      <p:cBhvr additive="base">
                                        <p:cTn id="67" dur="500" fill="hold"/>
                                        <p:tgtEl>
                                          <p:spTgt spid="11">
                                            <p:txEl>
                                              <p:pRg st="0" end="0"/>
                                            </p:txEl>
                                          </p:spTgt>
                                        </p:tgtEl>
                                        <p:attrNameLst>
                                          <p:attrName>ppt_x</p:attrName>
                                        </p:attrNameLst>
                                      </p:cBhvr>
                                      <p:tavLst>
                                        <p:tav tm="0">
                                          <p:val>
                                            <p:strVal val="0-#ppt_w/2"/>
                                          </p:val>
                                        </p:tav>
                                        <p:tav tm="100000">
                                          <p:val>
                                            <p:strVal val="#ppt_x"/>
                                          </p:val>
                                        </p:tav>
                                      </p:tavLst>
                                    </p:anim>
                                    <p:anim calcmode="lin" valueType="num">
                                      <p:cBhvr additive="base">
                                        <p:cTn id="68" dur="500" fill="hold"/>
                                        <p:tgtEl>
                                          <p:spTgt spid="1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8" fill="hold" grpId="0" nodeType="clickEffect">
                                  <p:stCondLst>
                                    <p:cond delay="0"/>
                                  </p:stCondLst>
                                  <p:childTnLst>
                                    <p:set>
                                      <p:cBhvr>
                                        <p:cTn id="72" dur="1" fill="hold">
                                          <p:stCondLst>
                                            <p:cond delay="0"/>
                                          </p:stCondLst>
                                        </p:cTn>
                                        <p:tgtEl>
                                          <p:spTgt spid="18">
                                            <p:txEl>
                                              <p:pRg st="0" end="0"/>
                                            </p:txEl>
                                          </p:spTgt>
                                        </p:tgtEl>
                                        <p:attrNameLst>
                                          <p:attrName>style.visibility</p:attrName>
                                        </p:attrNameLst>
                                      </p:cBhvr>
                                      <p:to>
                                        <p:strVal val="visible"/>
                                      </p:to>
                                    </p:set>
                                    <p:anim calcmode="lin" valueType="num">
                                      <p:cBhvr additive="base">
                                        <p:cTn id="73" dur="500" fill="hold"/>
                                        <p:tgtEl>
                                          <p:spTgt spid="18">
                                            <p:txEl>
                                              <p:pRg st="0" end="0"/>
                                            </p:txEl>
                                          </p:spTgt>
                                        </p:tgtEl>
                                        <p:attrNameLst>
                                          <p:attrName>ppt_x</p:attrName>
                                        </p:attrNameLst>
                                      </p:cBhvr>
                                      <p:tavLst>
                                        <p:tav tm="0">
                                          <p:val>
                                            <p:strVal val="0-#ppt_w/2"/>
                                          </p:val>
                                        </p:tav>
                                        <p:tav tm="100000">
                                          <p:val>
                                            <p:strVal val="#ppt_x"/>
                                          </p:val>
                                        </p:tav>
                                      </p:tavLst>
                                    </p:anim>
                                    <p:anim calcmode="lin" valueType="num">
                                      <p:cBhvr additive="base">
                                        <p:cTn id="74" dur="500" fill="hold"/>
                                        <p:tgtEl>
                                          <p:spTgt spid="18">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8" fill="hold" grpId="0" nodeType="clickEffect">
                                  <p:stCondLst>
                                    <p:cond delay="0"/>
                                  </p:stCondLst>
                                  <p:childTnLst>
                                    <p:set>
                                      <p:cBhvr>
                                        <p:cTn id="78" dur="1" fill="hold">
                                          <p:stCondLst>
                                            <p:cond delay="0"/>
                                          </p:stCondLst>
                                        </p:cTn>
                                        <p:tgtEl>
                                          <p:spTgt spid="19">
                                            <p:txEl>
                                              <p:pRg st="0" end="0"/>
                                            </p:txEl>
                                          </p:spTgt>
                                        </p:tgtEl>
                                        <p:attrNameLst>
                                          <p:attrName>style.visibility</p:attrName>
                                        </p:attrNameLst>
                                      </p:cBhvr>
                                      <p:to>
                                        <p:strVal val="visible"/>
                                      </p:to>
                                    </p:set>
                                    <p:anim calcmode="lin" valueType="num">
                                      <p:cBhvr additive="base">
                                        <p:cTn id="79" dur="500" fill="hold"/>
                                        <p:tgtEl>
                                          <p:spTgt spid="19">
                                            <p:txEl>
                                              <p:pRg st="0" end="0"/>
                                            </p:txEl>
                                          </p:spTgt>
                                        </p:tgtEl>
                                        <p:attrNameLst>
                                          <p:attrName>ppt_x</p:attrName>
                                        </p:attrNameLst>
                                      </p:cBhvr>
                                      <p:tavLst>
                                        <p:tav tm="0">
                                          <p:val>
                                            <p:strVal val="0-#ppt_w/2"/>
                                          </p:val>
                                        </p:tav>
                                        <p:tav tm="100000">
                                          <p:val>
                                            <p:strVal val="#ppt_x"/>
                                          </p:val>
                                        </p:tav>
                                      </p:tavLst>
                                    </p:anim>
                                    <p:anim calcmode="lin" valueType="num">
                                      <p:cBhvr additive="base">
                                        <p:cTn id="80" dur="500" fill="hold"/>
                                        <p:tgtEl>
                                          <p:spTgt spid="19">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77572" grpId="0" build="p"/>
      <p:bldP spid="8" grpId="0" build="p"/>
      <p:bldP spid="9" grpId="0" build="p"/>
      <p:bldP spid="10" grpId="0" build="p"/>
      <p:bldP spid="11" grpId="0" build="p"/>
      <p:bldP spid="18" grpId="0" build="p"/>
      <p:bldP spid="19" grpId="0" build="p"/>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BAF4C226-327A-4A34-9484-FC7A5A63F90B}" type="slidenum">
              <a:rPr lang="en-CA"/>
              <a:pPr>
                <a:defRPr/>
              </a:pPr>
              <a:t>63</a:t>
            </a:fld>
            <a:endParaRPr lang="en-CA"/>
          </a:p>
        </p:txBody>
      </p:sp>
      <p:sp>
        <p:nvSpPr>
          <p:cNvPr id="82947" name="Rectangle 2"/>
          <p:cNvSpPr>
            <a:spLocks noChangeArrowheads="1"/>
          </p:cNvSpPr>
          <p:nvPr/>
        </p:nvSpPr>
        <p:spPr bwMode="auto">
          <a:xfrm>
            <a:off x="8534400" y="6477000"/>
            <a:ext cx="381000" cy="228600"/>
          </a:xfrm>
          <a:prstGeom prst="rect">
            <a:avLst/>
          </a:prstGeom>
          <a:noFill/>
          <a:ln w="12700">
            <a:noFill/>
            <a:miter lim="800000"/>
            <a:headEnd/>
            <a:tailEnd/>
          </a:ln>
        </p:spPr>
        <p:txBody>
          <a:bodyPr wrap="none" anchor="ctr"/>
          <a:lstStyle/>
          <a:p>
            <a:endParaRPr lang="en-US"/>
          </a:p>
        </p:txBody>
      </p:sp>
      <p:sp>
        <p:nvSpPr>
          <p:cNvPr id="82948" name="Rectangle 3"/>
          <p:cNvSpPr>
            <a:spLocks noGrp="1" noChangeArrowheads="1"/>
          </p:cNvSpPr>
          <p:nvPr>
            <p:ph type="title"/>
          </p:nvPr>
        </p:nvSpPr>
        <p:spPr>
          <a:noFill/>
        </p:spPr>
        <p:txBody>
          <a:bodyPr lIns="90487" tIns="44450" rIns="90487" bIns="44450"/>
          <a:lstStyle/>
          <a:p>
            <a:pPr algn="ctr" eaLnBrk="1" hangingPunct="1"/>
            <a:r>
              <a:rPr lang="en-US" sz="3600"/>
              <a:t>2.2.2 Early Bird Gets the Motorcycle</a:t>
            </a:r>
            <a:endParaRPr lang="en-US" sz="4400"/>
          </a:p>
        </p:txBody>
      </p:sp>
      <p:sp>
        <p:nvSpPr>
          <p:cNvPr id="879620" name="Rectangle 4"/>
          <p:cNvSpPr>
            <a:spLocks noGrp="1" noChangeArrowheads="1"/>
          </p:cNvSpPr>
          <p:nvPr>
            <p:ph type="body" idx="1"/>
          </p:nvPr>
        </p:nvSpPr>
        <p:spPr>
          <a:xfrm>
            <a:off x="0" y="1066800"/>
            <a:ext cx="9144000" cy="2209800"/>
          </a:xfrm>
          <a:noFill/>
        </p:spPr>
        <p:txBody>
          <a:bodyPr lIns="90487" tIns="44450" rIns="90487" bIns="44450"/>
          <a:lstStyle/>
          <a:p>
            <a:pPr marL="0" indent="0" eaLnBrk="1" hangingPunct="1">
              <a:buFontTx/>
              <a:buNone/>
            </a:pPr>
            <a:r>
              <a:rPr lang="en-US" sz="3600"/>
              <a:t>Let x=-cos(t</a:t>
            </a:r>
            <a:r>
              <a:rPr lang="el-GR" sz="3600">
                <a:cs typeface="Arial" pitchFamily="34" charset="0"/>
              </a:rPr>
              <a:t>π</a:t>
            </a:r>
            <a:r>
              <a:rPr lang="en-US" sz="3600">
                <a:cs typeface="Arial" pitchFamily="34" charset="0"/>
              </a:rPr>
              <a:t>/12)</a:t>
            </a:r>
            <a:r>
              <a:rPr lang="en-US" u="sng"/>
              <a:t> </a:t>
            </a:r>
          </a:p>
          <a:p>
            <a:pPr marL="0" indent="0" eaLnBrk="1" hangingPunct="1">
              <a:buFontTx/>
              <a:buNone/>
            </a:pPr>
            <a:r>
              <a:rPr lang="en-US" u="sng"/>
              <a:t>Results</a:t>
            </a:r>
            <a:r>
              <a:rPr lang="en-US"/>
              <a:t>:</a:t>
            </a:r>
          </a:p>
          <a:p>
            <a:pPr marL="0" indent="0" eaLnBrk="1" hangingPunct="1">
              <a:buFontTx/>
              <a:buNone/>
            </a:pPr>
            <a:r>
              <a:rPr lang="en-US"/>
              <a:t>x(0)=-1</a:t>
            </a:r>
          </a:p>
          <a:p>
            <a:pPr marL="0" indent="0" eaLnBrk="1" hangingPunct="1">
              <a:buFontTx/>
              <a:buNone/>
            </a:pPr>
            <a:r>
              <a:rPr lang="en-US"/>
              <a:t>x(24)=-1</a:t>
            </a:r>
          </a:p>
          <a:p>
            <a:pPr marL="0" indent="0" eaLnBrk="1" hangingPunct="1">
              <a:buFontTx/>
              <a:buNone/>
            </a:pPr>
            <a:endParaRPr lang="en-US"/>
          </a:p>
          <a:p>
            <a:pPr marL="0" indent="0" eaLnBrk="1" hangingPunct="1">
              <a:buFontTx/>
              <a:buNone/>
            </a:pPr>
            <a:r>
              <a:rPr lang="en-US"/>
              <a:t>Denise has her least resistance (of -1) at midnight.  Steve’s best move is to bring up the motorcycle when Denise is tired or asleep.</a:t>
            </a:r>
            <a:endParaRPr lang="en-US">
              <a:cs typeface="Arial" pitchFamily="34" charset="0"/>
            </a:endParaRPr>
          </a:p>
          <a:p>
            <a:pPr marL="0" indent="0" eaLnBrk="1" hangingPunct="1">
              <a:buFontTx/>
              <a:buNone/>
            </a:pPr>
            <a:endParaRPr lang="en-US"/>
          </a:p>
          <a:p>
            <a:pPr marL="0" indent="0" eaLnBrk="1" hangingPunct="1">
              <a:buFontTx/>
              <a:buNone/>
            </a:pPr>
            <a:endParaRPr lang="en-US"/>
          </a:p>
          <a:p>
            <a:pPr marL="0" indent="0" eaLnBrk="1" hangingPunct="1">
              <a:buFontTx/>
              <a:buNone/>
            </a:pPr>
            <a:endParaRPr lang="en-US"/>
          </a:p>
        </p:txBody>
      </p:sp>
    </p:spTree>
  </p:cSld>
  <p:clrMapOvr>
    <a:masterClrMapping/>
  </p:clrMapOvr>
  <p:transition spd="med">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879620">
                                            <p:txEl>
                                              <p:pRg st="0" end="0"/>
                                            </p:txEl>
                                          </p:spTgt>
                                        </p:tgtEl>
                                        <p:attrNameLst>
                                          <p:attrName>style.visibility</p:attrName>
                                        </p:attrNameLst>
                                      </p:cBhvr>
                                      <p:to>
                                        <p:strVal val="visible"/>
                                      </p:to>
                                    </p:set>
                                    <p:anim calcmode="lin" valueType="num">
                                      <p:cBhvr additive="base">
                                        <p:cTn id="7" dur="500" fill="hold"/>
                                        <p:tgtEl>
                                          <p:spTgt spid="879620">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879620">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879620">
                                            <p:txEl>
                                              <p:pRg st="1" end="1"/>
                                            </p:txEl>
                                          </p:spTgt>
                                        </p:tgtEl>
                                        <p:attrNameLst>
                                          <p:attrName>style.visibility</p:attrName>
                                        </p:attrNameLst>
                                      </p:cBhvr>
                                      <p:to>
                                        <p:strVal val="visible"/>
                                      </p:to>
                                    </p:set>
                                    <p:anim calcmode="lin" valueType="num">
                                      <p:cBhvr additive="base">
                                        <p:cTn id="13" dur="500" fill="hold"/>
                                        <p:tgtEl>
                                          <p:spTgt spid="879620">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879620">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879620">
                                            <p:txEl>
                                              <p:pRg st="2" end="2"/>
                                            </p:txEl>
                                          </p:spTgt>
                                        </p:tgtEl>
                                        <p:attrNameLst>
                                          <p:attrName>style.visibility</p:attrName>
                                        </p:attrNameLst>
                                      </p:cBhvr>
                                      <p:to>
                                        <p:strVal val="visible"/>
                                      </p:to>
                                    </p:set>
                                    <p:anim calcmode="lin" valueType="num">
                                      <p:cBhvr additive="base">
                                        <p:cTn id="19" dur="500" fill="hold"/>
                                        <p:tgtEl>
                                          <p:spTgt spid="879620">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879620">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879620">
                                            <p:txEl>
                                              <p:pRg st="3" end="3"/>
                                            </p:txEl>
                                          </p:spTgt>
                                        </p:tgtEl>
                                        <p:attrNameLst>
                                          <p:attrName>style.visibility</p:attrName>
                                        </p:attrNameLst>
                                      </p:cBhvr>
                                      <p:to>
                                        <p:strVal val="visible"/>
                                      </p:to>
                                    </p:set>
                                    <p:anim calcmode="lin" valueType="num">
                                      <p:cBhvr additive="base">
                                        <p:cTn id="25" dur="500" fill="hold"/>
                                        <p:tgtEl>
                                          <p:spTgt spid="879620">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879620">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879620">
                                            <p:txEl>
                                              <p:pRg st="5" end="5"/>
                                            </p:txEl>
                                          </p:spTgt>
                                        </p:tgtEl>
                                        <p:attrNameLst>
                                          <p:attrName>style.visibility</p:attrName>
                                        </p:attrNameLst>
                                      </p:cBhvr>
                                      <p:to>
                                        <p:strVal val="visible"/>
                                      </p:to>
                                    </p:set>
                                    <p:anim calcmode="lin" valueType="num">
                                      <p:cBhvr additive="base">
                                        <p:cTn id="31" dur="500" fill="hold"/>
                                        <p:tgtEl>
                                          <p:spTgt spid="879620">
                                            <p:txEl>
                                              <p:pRg st="5" end="5"/>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879620">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79620" grpId="0" build="p"/>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p>
            <a:pPr>
              <a:defRPr/>
            </a:pPr>
            <a:fld id="{602A3401-F4F2-4527-ADEE-A29845A0F3FA}" type="slidenum">
              <a:rPr lang="en-CA"/>
              <a:pPr>
                <a:defRPr/>
              </a:pPr>
              <a:t>64</a:t>
            </a:fld>
            <a:endParaRPr lang="en-CA"/>
          </a:p>
        </p:txBody>
      </p:sp>
      <p:sp>
        <p:nvSpPr>
          <p:cNvPr id="18436" name="Rectangle 2"/>
          <p:cNvSpPr>
            <a:spLocks noChangeArrowheads="1"/>
          </p:cNvSpPr>
          <p:nvPr/>
        </p:nvSpPr>
        <p:spPr bwMode="auto">
          <a:xfrm>
            <a:off x="8534400" y="6477000"/>
            <a:ext cx="381000" cy="228600"/>
          </a:xfrm>
          <a:prstGeom prst="rect">
            <a:avLst/>
          </a:prstGeom>
          <a:noFill/>
          <a:ln w="12700">
            <a:noFill/>
            <a:miter lim="800000"/>
            <a:headEnd/>
            <a:tailEnd/>
          </a:ln>
        </p:spPr>
        <p:txBody>
          <a:bodyPr wrap="none" anchor="ctr"/>
          <a:lstStyle/>
          <a:p>
            <a:endParaRPr lang="en-US"/>
          </a:p>
        </p:txBody>
      </p:sp>
      <p:sp>
        <p:nvSpPr>
          <p:cNvPr id="18437" name="Rectangle 3"/>
          <p:cNvSpPr>
            <a:spLocks noGrp="1" noChangeArrowheads="1"/>
          </p:cNvSpPr>
          <p:nvPr>
            <p:ph type="title"/>
          </p:nvPr>
        </p:nvSpPr>
        <p:spPr>
          <a:noFill/>
        </p:spPr>
        <p:txBody>
          <a:bodyPr lIns="90487" tIns="44450" rIns="90487" bIns="44450"/>
          <a:lstStyle/>
          <a:p>
            <a:pPr algn="ctr" eaLnBrk="1" hangingPunct="1"/>
            <a:r>
              <a:rPr lang="en-US" sz="3600"/>
              <a:t>2.2.2 Early Bird Gets the Motorcycle</a:t>
            </a:r>
            <a:endParaRPr lang="en-US" sz="4400"/>
          </a:p>
        </p:txBody>
      </p:sp>
      <p:sp>
        <p:nvSpPr>
          <p:cNvPr id="881668" name="Rectangle 4"/>
          <p:cNvSpPr>
            <a:spLocks noGrp="1" noChangeArrowheads="1"/>
          </p:cNvSpPr>
          <p:nvPr>
            <p:ph type="body" sz="half" idx="1"/>
          </p:nvPr>
        </p:nvSpPr>
        <p:spPr>
          <a:noFill/>
        </p:spPr>
        <p:txBody>
          <a:bodyPr lIns="90487" tIns="44450" rIns="90487" bIns="44450"/>
          <a:lstStyle/>
          <a:p>
            <a:pPr marL="0" indent="0" eaLnBrk="1" hangingPunct="1">
              <a:buFontTx/>
              <a:buNone/>
            </a:pPr>
            <a:r>
              <a:rPr lang="en-US"/>
              <a:t>Let x=-cos(t</a:t>
            </a:r>
            <a:r>
              <a:rPr lang="el-GR">
                <a:cs typeface="Arial" pitchFamily="34" charset="0"/>
              </a:rPr>
              <a:t>π</a:t>
            </a:r>
            <a:r>
              <a:rPr lang="en-US">
                <a:cs typeface="Arial" pitchFamily="34" charset="0"/>
              </a:rPr>
              <a:t>/12)</a:t>
            </a:r>
            <a:r>
              <a:rPr lang="en-US" sz="2800" u="sng"/>
              <a:t> </a:t>
            </a:r>
          </a:p>
          <a:p>
            <a:pPr marL="0" indent="0" eaLnBrk="1" hangingPunct="1">
              <a:buFontTx/>
              <a:buNone/>
            </a:pPr>
            <a:endParaRPr lang="en-US" sz="2800">
              <a:cs typeface="Arial" pitchFamily="34" charset="0"/>
            </a:endParaRPr>
          </a:p>
          <a:p>
            <a:pPr marL="0" indent="0" eaLnBrk="1" hangingPunct="1">
              <a:buFontTx/>
              <a:buNone/>
            </a:pPr>
            <a:endParaRPr lang="en-US" sz="2800"/>
          </a:p>
          <a:p>
            <a:pPr marL="0" indent="0" eaLnBrk="1" hangingPunct="1">
              <a:buFontTx/>
              <a:buNone/>
            </a:pPr>
            <a:endParaRPr lang="en-US" sz="2800"/>
          </a:p>
          <a:p>
            <a:pPr marL="0" indent="0" eaLnBrk="1" hangingPunct="1">
              <a:buFontTx/>
              <a:buNone/>
            </a:pPr>
            <a:endParaRPr lang="en-US" sz="2800"/>
          </a:p>
        </p:txBody>
      </p:sp>
      <p:graphicFrame>
        <p:nvGraphicFramePr>
          <p:cNvPr id="18434" name="Object 2"/>
          <p:cNvGraphicFramePr>
            <a:graphicFrameLocks noGrp="1" noChangeAspect="1"/>
          </p:cNvGraphicFramePr>
          <p:nvPr>
            <p:ph sz="half" idx="2"/>
          </p:nvPr>
        </p:nvGraphicFramePr>
        <p:xfrm>
          <a:off x="1295400" y="1981200"/>
          <a:ext cx="6734175" cy="4837113"/>
        </p:xfrm>
        <a:graphic>
          <a:graphicData uri="http://schemas.openxmlformats.org/presentationml/2006/ole">
            <mc:AlternateContent xmlns:mc="http://schemas.openxmlformats.org/markup-compatibility/2006">
              <mc:Choice xmlns:v="urn:schemas-microsoft-com:vml" Requires="v">
                <p:oleObj spid="_x0000_s18439" name="Chart" r:id="rId4" imgW="3686188" imgH="2648102" progId="">
                  <p:embed/>
                </p:oleObj>
              </mc:Choice>
              <mc:Fallback>
                <p:oleObj name="Chart" r:id="rId4" imgW="3686188" imgH="2648102" progId="">
                  <p:embed/>
                  <p:pic>
                    <p:nvPicPr>
                      <p:cNvPr id="0" name="Picture 4"/>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95400" y="1981200"/>
                        <a:ext cx="6734175" cy="4837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ransition spd="med">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881668">
                                            <p:txEl>
                                              <p:pRg st="0" end="0"/>
                                            </p:txEl>
                                          </p:spTgt>
                                        </p:tgtEl>
                                        <p:attrNameLst>
                                          <p:attrName>style.visibility</p:attrName>
                                        </p:attrNameLst>
                                      </p:cBhvr>
                                      <p:to>
                                        <p:strVal val="visible"/>
                                      </p:to>
                                    </p:set>
                                    <p:anim calcmode="lin" valueType="num">
                                      <p:cBhvr additive="base">
                                        <p:cTn id="7" dur="500" fill="hold"/>
                                        <p:tgtEl>
                                          <p:spTgt spid="881668">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881668">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1668" grpId="0" build="p"/>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1ECF9F74-38BD-4572-8690-9969CD7944B6}" type="slidenum">
              <a:rPr lang="en-CA"/>
              <a:pPr>
                <a:defRPr/>
              </a:pPr>
              <a:t>65</a:t>
            </a:fld>
            <a:endParaRPr lang="en-CA"/>
          </a:p>
        </p:txBody>
      </p:sp>
      <p:sp>
        <p:nvSpPr>
          <p:cNvPr id="83971" name="Rectangle 2"/>
          <p:cNvSpPr>
            <a:spLocks noChangeArrowheads="1"/>
          </p:cNvSpPr>
          <p:nvPr/>
        </p:nvSpPr>
        <p:spPr bwMode="auto">
          <a:xfrm>
            <a:off x="8534400" y="6477000"/>
            <a:ext cx="381000" cy="228600"/>
          </a:xfrm>
          <a:prstGeom prst="rect">
            <a:avLst/>
          </a:prstGeom>
          <a:noFill/>
          <a:ln w="12700">
            <a:noFill/>
            <a:miter lim="800000"/>
            <a:headEnd/>
            <a:tailEnd/>
          </a:ln>
        </p:spPr>
        <p:txBody>
          <a:bodyPr wrap="none" anchor="ctr"/>
          <a:lstStyle/>
          <a:p>
            <a:endParaRPr lang="en-US"/>
          </a:p>
        </p:txBody>
      </p:sp>
      <p:sp>
        <p:nvSpPr>
          <p:cNvPr id="83972" name="Rectangle 3"/>
          <p:cNvSpPr>
            <a:spLocks noGrp="1" noChangeArrowheads="1"/>
          </p:cNvSpPr>
          <p:nvPr>
            <p:ph type="title"/>
          </p:nvPr>
        </p:nvSpPr>
        <p:spPr>
          <a:noFill/>
        </p:spPr>
        <p:txBody>
          <a:bodyPr lIns="90487" tIns="44450" rIns="90487" bIns="44450"/>
          <a:lstStyle/>
          <a:p>
            <a:pPr algn="ctr" eaLnBrk="1" hangingPunct="1"/>
            <a:r>
              <a:rPr lang="en-US" sz="3600"/>
              <a:t>2.2.2 Necessary and Sufficient</a:t>
            </a:r>
            <a:endParaRPr lang="en-US" sz="4400"/>
          </a:p>
        </p:txBody>
      </p:sp>
      <p:sp>
        <p:nvSpPr>
          <p:cNvPr id="863236" name="Rectangle 4"/>
          <p:cNvSpPr>
            <a:spLocks noGrp="1" noChangeArrowheads="1"/>
          </p:cNvSpPr>
          <p:nvPr>
            <p:ph type="body" idx="1"/>
          </p:nvPr>
        </p:nvSpPr>
        <p:spPr>
          <a:xfrm>
            <a:off x="0" y="1066800"/>
            <a:ext cx="9144000" cy="2209800"/>
          </a:xfrm>
          <a:noFill/>
        </p:spPr>
        <p:txBody>
          <a:bodyPr lIns="90487" tIns="44450" rIns="90487" bIns="44450"/>
          <a:lstStyle/>
          <a:p>
            <a:pPr marL="609600" indent="-609600" eaLnBrk="1" hangingPunct="1">
              <a:buFontTx/>
              <a:buNone/>
            </a:pPr>
            <a:r>
              <a:rPr lang="en-US" sz="3600"/>
              <a:t>The FOC provides a </a:t>
            </a:r>
            <a:r>
              <a:rPr lang="en-US" sz="3600" b="1" i="1"/>
              <a:t>NECESSARY </a:t>
            </a:r>
            <a:r>
              <a:rPr lang="en-US" sz="3600"/>
              <a:t>condition for a maximum or minimum.</a:t>
            </a:r>
          </a:p>
          <a:p>
            <a:pPr marL="609600" indent="-609600" eaLnBrk="1" hangingPunct="1">
              <a:buFontTx/>
              <a:buNone/>
            </a:pPr>
            <a:r>
              <a:rPr lang="en-US" sz="3600"/>
              <a:t>The FOC is not a </a:t>
            </a:r>
            <a:r>
              <a:rPr lang="en-US" sz="3600" b="1" i="1"/>
              <a:t>SUFFICIENT</a:t>
            </a:r>
            <a:r>
              <a:rPr lang="en-US" sz="3600"/>
              <a:t> condition for a maximum or minimum.</a:t>
            </a:r>
          </a:p>
          <a:p>
            <a:pPr marL="609600" indent="-609600" eaLnBrk="1" hangingPunct="1">
              <a:buFontTx/>
              <a:buNone/>
            </a:pPr>
            <a:endParaRPr lang="en-US" sz="3600"/>
          </a:p>
          <a:p>
            <a:pPr marL="609600" indent="-609600" eaLnBrk="1" hangingPunct="1">
              <a:buFontTx/>
              <a:buNone/>
            </a:pPr>
            <a:r>
              <a:rPr lang="en-US" sz="3600"/>
              <a:t>The FOC and SOC </a:t>
            </a:r>
            <a:r>
              <a:rPr lang="en-US" sz="3600" b="1"/>
              <a:t>together</a:t>
            </a:r>
            <a:r>
              <a:rPr lang="en-US" sz="3600"/>
              <a:t> are NECESSARY AND SUFFICIENT conditions for a max. or min.</a:t>
            </a:r>
          </a:p>
          <a:p>
            <a:pPr marL="609600" indent="-609600" eaLnBrk="1" hangingPunct="1">
              <a:buFontTx/>
              <a:buNone/>
            </a:pPr>
            <a:endParaRPr lang="en-US"/>
          </a:p>
          <a:p>
            <a:pPr marL="609600" indent="-609600" eaLnBrk="1" hangingPunct="1">
              <a:buFontTx/>
              <a:buAutoNum type="arabicParenR"/>
            </a:pPr>
            <a:endParaRPr lang="en-US"/>
          </a:p>
          <a:p>
            <a:pPr marL="609600" indent="-609600" eaLnBrk="1" hangingPunct="1">
              <a:buFontTx/>
              <a:buNone/>
            </a:pPr>
            <a:endParaRPr lang="en-US"/>
          </a:p>
        </p:txBody>
      </p:sp>
    </p:spTree>
  </p:cSld>
  <p:clrMapOvr>
    <a:masterClrMapping/>
  </p:clrMapOvr>
  <p:transition spd="med">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863236">
                                            <p:txEl>
                                              <p:pRg st="0" end="0"/>
                                            </p:txEl>
                                          </p:spTgt>
                                        </p:tgtEl>
                                        <p:attrNameLst>
                                          <p:attrName>style.visibility</p:attrName>
                                        </p:attrNameLst>
                                      </p:cBhvr>
                                      <p:to>
                                        <p:strVal val="visible"/>
                                      </p:to>
                                    </p:set>
                                    <p:anim calcmode="lin" valueType="num">
                                      <p:cBhvr additive="base">
                                        <p:cTn id="7" dur="500" fill="hold"/>
                                        <p:tgtEl>
                                          <p:spTgt spid="863236">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863236">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863236">
                                            <p:txEl>
                                              <p:pRg st="1" end="1"/>
                                            </p:txEl>
                                          </p:spTgt>
                                        </p:tgtEl>
                                        <p:attrNameLst>
                                          <p:attrName>style.visibility</p:attrName>
                                        </p:attrNameLst>
                                      </p:cBhvr>
                                      <p:to>
                                        <p:strVal val="visible"/>
                                      </p:to>
                                    </p:set>
                                    <p:anim calcmode="lin" valueType="num">
                                      <p:cBhvr additive="base">
                                        <p:cTn id="13" dur="500" fill="hold"/>
                                        <p:tgtEl>
                                          <p:spTgt spid="863236">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863236">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863236">
                                            <p:txEl>
                                              <p:pRg st="3" end="3"/>
                                            </p:txEl>
                                          </p:spTgt>
                                        </p:tgtEl>
                                        <p:attrNameLst>
                                          <p:attrName>style.visibility</p:attrName>
                                        </p:attrNameLst>
                                      </p:cBhvr>
                                      <p:to>
                                        <p:strVal val="visible"/>
                                      </p:to>
                                    </p:set>
                                    <p:anim calcmode="lin" valueType="num">
                                      <p:cBhvr additive="base">
                                        <p:cTn id="19" dur="500" fill="hold"/>
                                        <p:tgtEl>
                                          <p:spTgt spid="863236">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863236">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3236" grpId="0" build="p"/>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493AB989-F732-4520-8B90-9E1E9AED3493}" type="slidenum">
              <a:rPr lang="en-CA"/>
              <a:pPr>
                <a:defRPr/>
              </a:pPr>
              <a:t>66</a:t>
            </a:fld>
            <a:endParaRPr lang="en-CA"/>
          </a:p>
        </p:txBody>
      </p:sp>
      <p:sp>
        <p:nvSpPr>
          <p:cNvPr id="84995" name="Rectangle 2"/>
          <p:cNvSpPr>
            <a:spLocks noChangeArrowheads="1"/>
          </p:cNvSpPr>
          <p:nvPr/>
        </p:nvSpPr>
        <p:spPr bwMode="auto">
          <a:xfrm>
            <a:off x="8534400" y="6477000"/>
            <a:ext cx="381000" cy="228600"/>
          </a:xfrm>
          <a:prstGeom prst="rect">
            <a:avLst/>
          </a:prstGeom>
          <a:noFill/>
          <a:ln w="12700">
            <a:noFill/>
            <a:miter lim="800000"/>
            <a:headEnd/>
            <a:tailEnd/>
          </a:ln>
        </p:spPr>
        <p:txBody>
          <a:bodyPr wrap="none" anchor="ctr"/>
          <a:lstStyle/>
          <a:p>
            <a:endParaRPr lang="en-US"/>
          </a:p>
        </p:txBody>
      </p:sp>
      <p:sp>
        <p:nvSpPr>
          <p:cNvPr id="84996" name="Rectangle 3"/>
          <p:cNvSpPr>
            <a:spLocks noGrp="1" noChangeArrowheads="1"/>
          </p:cNvSpPr>
          <p:nvPr>
            <p:ph type="title"/>
          </p:nvPr>
        </p:nvSpPr>
        <p:spPr>
          <a:noFill/>
        </p:spPr>
        <p:txBody>
          <a:bodyPr lIns="90487" tIns="44450" rIns="90487" bIns="44450"/>
          <a:lstStyle/>
          <a:p>
            <a:pPr algn="ctr" eaLnBrk="1" hangingPunct="1"/>
            <a:r>
              <a:rPr lang="en-US" sz="3600"/>
              <a:t>2.2.2 Marginal Concepts</a:t>
            </a:r>
            <a:endParaRPr lang="en-US" sz="4400"/>
          </a:p>
        </p:txBody>
      </p:sp>
      <p:sp>
        <p:nvSpPr>
          <p:cNvPr id="896004" name="Rectangle 4"/>
          <p:cNvSpPr>
            <a:spLocks noGrp="1" noChangeArrowheads="1"/>
          </p:cNvSpPr>
          <p:nvPr>
            <p:ph type="body" idx="1"/>
          </p:nvPr>
        </p:nvSpPr>
        <p:spPr>
          <a:xfrm>
            <a:off x="0" y="1066800"/>
            <a:ext cx="9144000" cy="2209800"/>
          </a:xfrm>
          <a:noFill/>
        </p:spPr>
        <p:txBody>
          <a:bodyPr lIns="90487" tIns="44450" rIns="90487" bIns="44450"/>
          <a:lstStyle/>
          <a:p>
            <a:pPr marL="609600" indent="-609600" eaLnBrk="1" hangingPunct="1">
              <a:buFontTx/>
              <a:buNone/>
            </a:pPr>
            <a:r>
              <a:rPr lang="en-US" sz="3600"/>
              <a:t>Marginal Profit = Change in profit from the sale/production of one extra unit.</a:t>
            </a:r>
          </a:p>
          <a:p>
            <a:pPr marL="609600" indent="-609600" eaLnBrk="1" hangingPunct="1">
              <a:buFontTx/>
              <a:buNone/>
            </a:pPr>
            <a:r>
              <a:rPr lang="en-US" sz="3600"/>
              <a:t>MP=d</a:t>
            </a:r>
            <a:r>
              <a:rPr lang="el-GR" sz="3600">
                <a:cs typeface="Arial" pitchFamily="34" charset="0"/>
              </a:rPr>
              <a:t>π</a:t>
            </a:r>
            <a:r>
              <a:rPr lang="en-US" sz="3600">
                <a:cs typeface="Arial" pitchFamily="34" charset="0"/>
              </a:rPr>
              <a:t>/dq</a:t>
            </a:r>
          </a:p>
          <a:p>
            <a:pPr marL="609600" indent="-609600" eaLnBrk="1" hangingPunct="1">
              <a:buFontTx/>
              <a:buNone/>
            </a:pPr>
            <a:r>
              <a:rPr lang="en-US" sz="3600">
                <a:cs typeface="Arial" pitchFamily="34" charset="0"/>
              </a:rPr>
              <a:t>If Marginal Profit &gt;0, quantity should increase; as the next unit will increase profit.</a:t>
            </a:r>
          </a:p>
          <a:p>
            <a:pPr marL="609600" indent="-609600" eaLnBrk="1" hangingPunct="1">
              <a:buFontTx/>
              <a:buNone/>
            </a:pPr>
            <a:r>
              <a:rPr lang="en-US" sz="3600">
                <a:cs typeface="Arial" pitchFamily="34" charset="0"/>
              </a:rPr>
              <a:t>If Marginal Profit &lt;0, quantity should decrease, as the last unit decreased profit</a:t>
            </a:r>
            <a:endParaRPr lang="el-GR" sz="3600">
              <a:cs typeface="Arial" pitchFamily="34" charset="0"/>
            </a:endParaRPr>
          </a:p>
          <a:p>
            <a:pPr marL="609600" indent="-609600" eaLnBrk="1" hangingPunct="1">
              <a:buFontTx/>
              <a:buNone/>
            </a:pPr>
            <a:endParaRPr lang="en-US"/>
          </a:p>
          <a:p>
            <a:pPr marL="609600" indent="-609600" eaLnBrk="1" hangingPunct="1">
              <a:buFontTx/>
              <a:buAutoNum type="arabicParenR"/>
            </a:pPr>
            <a:endParaRPr lang="en-US"/>
          </a:p>
          <a:p>
            <a:pPr marL="609600" indent="-609600" eaLnBrk="1" hangingPunct="1">
              <a:buFontTx/>
              <a:buNone/>
            </a:pPr>
            <a:endParaRPr lang="en-US"/>
          </a:p>
        </p:txBody>
      </p:sp>
    </p:spTree>
  </p:cSld>
  <p:clrMapOvr>
    <a:masterClrMapping/>
  </p:clrMapOvr>
  <p:transition spd="med">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896004">
                                            <p:txEl>
                                              <p:pRg st="0" end="0"/>
                                            </p:txEl>
                                          </p:spTgt>
                                        </p:tgtEl>
                                        <p:attrNameLst>
                                          <p:attrName>style.visibility</p:attrName>
                                        </p:attrNameLst>
                                      </p:cBhvr>
                                      <p:to>
                                        <p:strVal val="visible"/>
                                      </p:to>
                                    </p:set>
                                    <p:anim calcmode="lin" valueType="num">
                                      <p:cBhvr additive="base">
                                        <p:cTn id="7" dur="500" fill="hold"/>
                                        <p:tgtEl>
                                          <p:spTgt spid="896004">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89600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896004">
                                            <p:txEl>
                                              <p:pRg st="1" end="1"/>
                                            </p:txEl>
                                          </p:spTgt>
                                        </p:tgtEl>
                                        <p:attrNameLst>
                                          <p:attrName>style.visibility</p:attrName>
                                        </p:attrNameLst>
                                      </p:cBhvr>
                                      <p:to>
                                        <p:strVal val="visible"/>
                                      </p:to>
                                    </p:set>
                                    <p:anim calcmode="lin" valueType="num">
                                      <p:cBhvr additive="base">
                                        <p:cTn id="13" dur="500" fill="hold"/>
                                        <p:tgtEl>
                                          <p:spTgt spid="896004">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896004">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896004">
                                            <p:txEl>
                                              <p:pRg st="2" end="2"/>
                                            </p:txEl>
                                          </p:spTgt>
                                        </p:tgtEl>
                                        <p:attrNameLst>
                                          <p:attrName>style.visibility</p:attrName>
                                        </p:attrNameLst>
                                      </p:cBhvr>
                                      <p:to>
                                        <p:strVal val="visible"/>
                                      </p:to>
                                    </p:set>
                                    <p:anim calcmode="lin" valueType="num">
                                      <p:cBhvr additive="base">
                                        <p:cTn id="19" dur="500" fill="hold"/>
                                        <p:tgtEl>
                                          <p:spTgt spid="896004">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896004">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896004">
                                            <p:txEl>
                                              <p:pRg st="3" end="3"/>
                                            </p:txEl>
                                          </p:spTgt>
                                        </p:tgtEl>
                                        <p:attrNameLst>
                                          <p:attrName>style.visibility</p:attrName>
                                        </p:attrNameLst>
                                      </p:cBhvr>
                                      <p:to>
                                        <p:strVal val="visible"/>
                                      </p:to>
                                    </p:set>
                                    <p:anim calcmode="lin" valueType="num">
                                      <p:cBhvr additive="base">
                                        <p:cTn id="25" dur="500" fill="hold"/>
                                        <p:tgtEl>
                                          <p:spTgt spid="896004">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896004">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96004" grpId="0" build="p"/>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F9E4C49B-7182-442D-A848-A688BC287CE2}" type="slidenum">
              <a:rPr lang="en-CA"/>
              <a:pPr>
                <a:defRPr/>
              </a:pPr>
              <a:t>67</a:t>
            </a:fld>
            <a:endParaRPr lang="en-CA"/>
          </a:p>
        </p:txBody>
      </p:sp>
      <p:sp>
        <p:nvSpPr>
          <p:cNvPr id="86019" name="Rectangle 2"/>
          <p:cNvSpPr>
            <a:spLocks noChangeArrowheads="1"/>
          </p:cNvSpPr>
          <p:nvPr/>
        </p:nvSpPr>
        <p:spPr bwMode="auto">
          <a:xfrm>
            <a:off x="8534400" y="6477000"/>
            <a:ext cx="381000" cy="228600"/>
          </a:xfrm>
          <a:prstGeom prst="rect">
            <a:avLst/>
          </a:prstGeom>
          <a:noFill/>
          <a:ln w="12700">
            <a:noFill/>
            <a:miter lim="800000"/>
            <a:headEnd/>
            <a:tailEnd/>
          </a:ln>
        </p:spPr>
        <p:txBody>
          <a:bodyPr wrap="none" anchor="ctr"/>
          <a:lstStyle/>
          <a:p>
            <a:endParaRPr lang="en-US"/>
          </a:p>
        </p:txBody>
      </p:sp>
      <p:sp>
        <p:nvSpPr>
          <p:cNvPr id="86020" name="Rectangle 3"/>
          <p:cNvSpPr>
            <a:spLocks noGrp="1" noChangeArrowheads="1"/>
          </p:cNvSpPr>
          <p:nvPr>
            <p:ph type="title"/>
          </p:nvPr>
        </p:nvSpPr>
        <p:spPr>
          <a:noFill/>
        </p:spPr>
        <p:txBody>
          <a:bodyPr lIns="90487" tIns="44450" rIns="90487" bIns="44450"/>
          <a:lstStyle/>
          <a:p>
            <a:pPr algn="ctr" eaLnBrk="1" hangingPunct="1"/>
            <a:r>
              <a:rPr lang="en-US" sz="3600"/>
              <a:t>2.2.2 Marginal Concepts</a:t>
            </a:r>
            <a:endParaRPr lang="en-US" sz="4400"/>
          </a:p>
        </p:txBody>
      </p:sp>
      <p:sp>
        <p:nvSpPr>
          <p:cNvPr id="898052" name="Rectangle 4"/>
          <p:cNvSpPr>
            <a:spLocks noGrp="1" noChangeArrowheads="1"/>
          </p:cNvSpPr>
          <p:nvPr>
            <p:ph type="body" idx="1"/>
          </p:nvPr>
        </p:nvSpPr>
        <p:spPr>
          <a:xfrm>
            <a:off x="0" y="1066800"/>
            <a:ext cx="9144000" cy="2209800"/>
          </a:xfrm>
          <a:noFill/>
        </p:spPr>
        <p:txBody>
          <a:bodyPr lIns="90487" tIns="44450" rIns="90487" bIns="44450"/>
          <a:lstStyle/>
          <a:p>
            <a:pPr marL="609600" indent="-609600" eaLnBrk="1" hangingPunct="1">
              <a:buFontTx/>
              <a:buNone/>
            </a:pPr>
            <a:r>
              <a:rPr lang="en-US" sz="3600"/>
              <a:t>Quantity is therefore optimized when Marginal Profit=0;</a:t>
            </a:r>
          </a:p>
          <a:p>
            <a:pPr marL="609600" indent="-609600" eaLnBrk="1" hangingPunct="1">
              <a:buFontTx/>
              <a:buNone/>
            </a:pPr>
            <a:r>
              <a:rPr lang="en-US" sz="3600"/>
              <a:t>Ie: when d</a:t>
            </a:r>
            <a:r>
              <a:rPr lang="el-GR" sz="3600">
                <a:cs typeface="Arial" pitchFamily="34" charset="0"/>
              </a:rPr>
              <a:t>π</a:t>
            </a:r>
            <a:r>
              <a:rPr lang="en-US" sz="3600">
                <a:cs typeface="Arial" pitchFamily="34" charset="0"/>
              </a:rPr>
              <a:t>/dq=0.</a:t>
            </a:r>
          </a:p>
          <a:p>
            <a:pPr marL="609600" indent="-609600" eaLnBrk="1" hangingPunct="1">
              <a:buFontTx/>
              <a:buNone/>
            </a:pPr>
            <a:endParaRPr lang="en-US" sz="3600">
              <a:cs typeface="Arial" pitchFamily="34" charset="0"/>
            </a:endParaRPr>
          </a:p>
          <a:p>
            <a:pPr marL="609600" indent="-609600" eaLnBrk="1" hangingPunct="1">
              <a:buFontTx/>
              <a:buNone/>
            </a:pPr>
            <a:r>
              <a:rPr lang="en-US" sz="3600">
                <a:cs typeface="Arial" pitchFamily="34" charset="0"/>
              </a:rPr>
              <a:t>SOC still confirms that this is a maximum (ie: that the previous unit increased profit and the next unit will decrease profit.)</a:t>
            </a:r>
            <a:endParaRPr lang="el-GR" sz="3600">
              <a:cs typeface="Arial" pitchFamily="34" charset="0"/>
            </a:endParaRPr>
          </a:p>
          <a:p>
            <a:pPr marL="609600" indent="-609600" eaLnBrk="1" hangingPunct="1">
              <a:buFontTx/>
              <a:buNone/>
            </a:pPr>
            <a:endParaRPr lang="en-US"/>
          </a:p>
          <a:p>
            <a:pPr marL="609600" indent="-609600" eaLnBrk="1" hangingPunct="1">
              <a:buFontTx/>
              <a:buAutoNum type="arabicParenR"/>
            </a:pPr>
            <a:endParaRPr lang="en-US"/>
          </a:p>
          <a:p>
            <a:pPr marL="609600" indent="-609600" eaLnBrk="1" hangingPunct="1">
              <a:buFontTx/>
              <a:buNone/>
            </a:pPr>
            <a:endParaRPr lang="en-US"/>
          </a:p>
        </p:txBody>
      </p:sp>
    </p:spTree>
  </p:cSld>
  <p:clrMapOvr>
    <a:masterClrMapping/>
  </p:clrMapOvr>
  <p:transition spd="med">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898052">
                                            <p:txEl>
                                              <p:pRg st="0" end="0"/>
                                            </p:txEl>
                                          </p:spTgt>
                                        </p:tgtEl>
                                        <p:attrNameLst>
                                          <p:attrName>style.visibility</p:attrName>
                                        </p:attrNameLst>
                                      </p:cBhvr>
                                      <p:to>
                                        <p:strVal val="visible"/>
                                      </p:to>
                                    </p:set>
                                    <p:anim calcmode="lin" valueType="num">
                                      <p:cBhvr additive="base">
                                        <p:cTn id="7" dur="500" fill="hold"/>
                                        <p:tgtEl>
                                          <p:spTgt spid="898052">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898052">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898052">
                                            <p:txEl>
                                              <p:pRg st="1" end="1"/>
                                            </p:txEl>
                                          </p:spTgt>
                                        </p:tgtEl>
                                        <p:attrNameLst>
                                          <p:attrName>style.visibility</p:attrName>
                                        </p:attrNameLst>
                                      </p:cBhvr>
                                      <p:to>
                                        <p:strVal val="visible"/>
                                      </p:to>
                                    </p:set>
                                    <p:anim calcmode="lin" valueType="num">
                                      <p:cBhvr additive="base">
                                        <p:cTn id="13" dur="500" fill="hold"/>
                                        <p:tgtEl>
                                          <p:spTgt spid="898052">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898052">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898052">
                                            <p:txEl>
                                              <p:pRg st="3" end="3"/>
                                            </p:txEl>
                                          </p:spTgt>
                                        </p:tgtEl>
                                        <p:attrNameLst>
                                          <p:attrName>style.visibility</p:attrName>
                                        </p:attrNameLst>
                                      </p:cBhvr>
                                      <p:to>
                                        <p:strVal val="visible"/>
                                      </p:to>
                                    </p:set>
                                    <p:anim calcmode="lin" valueType="num">
                                      <p:cBhvr additive="base">
                                        <p:cTn id="19" dur="500" fill="hold"/>
                                        <p:tgtEl>
                                          <p:spTgt spid="898052">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898052">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98052" grpId="0" build="p"/>
    </p:bld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474D5AD2-B2AD-4D47-B78D-2833CA0449C5}" type="slidenum">
              <a:rPr lang="en-CA"/>
              <a:pPr>
                <a:defRPr/>
              </a:pPr>
              <a:t>68</a:t>
            </a:fld>
            <a:endParaRPr lang="en-CA"/>
          </a:p>
        </p:txBody>
      </p:sp>
      <p:sp>
        <p:nvSpPr>
          <p:cNvPr id="87043" name="Rectangle 2"/>
          <p:cNvSpPr>
            <a:spLocks noChangeArrowheads="1"/>
          </p:cNvSpPr>
          <p:nvPr/>
        </p:nvSpPr>
        <p:spPr bwMode="auto">
          <a:xfrm>
            <a:off x="8534400" y="6477000"/>
            <a:ext cx="381000" cy="228600"/>
          </a:xfrm>
          <a:prstGeom prst="rect">
            <a:avLst/>
          </a:prstGeom>
          <a:noFill/>
          <a:ln w="12700">
            <a:noFill/>
            <a:miter lim="800000"/>
            <a:headEnd/>
            <a:tailEnd/>
          </a:ln>
        </p:spPr>
        <p:txBody>
          <a:bodyPr wrap="none" anchor="ctr"/>
          <a:lstStyle/>
          <a:p>
            <a:endParaRPr lang="en-US"/>
          </a:p>
        </p:txBody>
      </p:sp>
      <p:sp>
        <p:nvSpPr>
          <p:cNvPr id="87044" name="Rectangle 3"/>
          <p:cNvSpPr>
            <a:spLocks noGrp="1" noChangeArrowheads="1"/>
          </p:cNvSpPr>
          <p:nvPr>
            <p:ph type="title"/>
          </p:nvPr>
        </p:nvSpPr>
        <p:spPr>
          <a:noFill/>
        </p:spPr>
        <p:txBody>
          <a:bodyPr lIns="90487" tIns="44450" rIns="90487" bIns="44450"/>
          <a:lstStyle/>
          <a:p>
            <a:pPr algn="ctr" eaLnBrk="1" hangingPunct="1"/>
            <a:r>
              <a:rPr lang="en-US" sz="3600"/>
              <a:t>2.2.2 Marginal Concepts</a:t>
            </a:r>
            <a:endParaRPr lang="en-US" sz="4400"/>
          </a:p>
        </p:txBody>
      </p:sp>
      <p:sp>
        <p:nvSpPr>
          <p:cNvPr id="902148" name="Rectangle 4"/>
          <p:cNvSpPr>
            <a:spLocks noGrp="1" noChangeArrowheads="1"/>
          </p:cNvSpPr>
          <p:nvPr>
            <p:ph type="body" idx="1"/>
          </p:nvPr>
        </p:nvSpPr>
        <p:spPr>
          <a:xfrm>
            <a:off x="0" y="914400"/>
            <a:ext cx="9144000" cy="2209800"/>
          </a:xfrm>
          <a:noFill/>
        </p:spPr>
        <p:txBody>
          <a:bodyPr lIns="90487" tIns="44450" rIns="90487" bIns="44450"/>
          <a:lstStyle/>
          <a:p>
            <a:pPr marL="609600" indent="-609600" eaLnBrk="1" hangingPunct="1">
              <a:buFontTx/>
              <a:buNone/>
            </a:pPr>
            <a:r>
              <a:rPr lang="en-US" sz="3600"/>
              <a:t>Alternately, remember that</a:t>
            </a:r>
          </a:p>
          <a:p>
            <a:pPr marL="609600" indent="-609600" eaLnBrk="1" hangingPunct="1">
              <a:buFontTx/>
              <a:buNone/>
            </a:pPr>
            <a:r>
              <a:rPr lang="en-US" sz="3600"/>
              <a:t>Profit = Total Revenue – Total Costs</a:t>
            </a:r>
          </a:p>
          <a:p>
            <a:pPr marL="609600" indent="-609600" eaLnBrk="1" hangingPunct="1">
              <a:buFontTx/>
              <a:buNone/>
            </a:pPr>
            <a:r>
              <a:rPr lang="en-US" sz="3600"/>
              <a:t>Or</a:t>
            </a:r>
          </a:p>
          <a:p>
            <a:pPr marL="609600" indent="-609600" eaLnBrk="1" hangingPunct="1">
              <a:buFontTx/>
              <a:buNone/>
            </a:pPr>
            <a:r>
              <a:rPr lang="el-GR" sz="3600">
                <a:cs typeface="Arial" pitchFamily="34" charset="0"/>
              </a:rPr>
              <a:t>π</a:t>
            </a:r>
            <a:r>
              <a:rPr lang="en-US" sz="3600">
                <a:cs typeface="Arial" pitchFamily="34" charset="0"/>
              </a:rPr>
              <a:t> = TR-TC</a:t>
            </a:r>
          </a:p>
          <a:p>
            <a:pPr marL="609600" indent="-609600" eaLnBrk="1" hangingPunct="1">
              <a:buFontTx/>
              <a:buNone/>
            </a:pPr>
            <a:r>
              <a:rPr lang="en-US" sz="3600">
                <a:cs typeface="Arial" pitchFamily="34" charset="0"/>
              </a:rPr>
              <a:t>therefore</a:t>
            </a:r>
          </a:p>
          <a:p>
            <a:pPr marL="609600" indent="-609600" eaLnBrk="1" hangingPunct="1">
              <a:buFontTx/>
              <a:buNone/>
            </a:pPr>
            <a:r>
              <a:rPr lang="en-US" sz="3600">
                <a:cs typeface="Arial" pitchFamily="34" charset="0"/>
              </a:rPr>
              <a:t>M</a:t>
            </a:r>
            <a:r>
              <a:rPr lang="el-GR" sz="3600">
                <a:cs typeface="Arial" pitchFamily="34" charset="0"/>
              </a:rPr>
              <a:t>π</a:t>
            </a:r>
            <a:r>
              <a:rPr lang="en-US" sz="3600">
                <a:cs typeface="Arial" pitchFamily="34" charset="0"/>
              </a:rPr>
              <a:t>=MR-MC (d</a:t>
            </a:r>
            <a:r>
              <a:rPr lang="el-GR" sz="3600">
                <a:cs typeface="Arial" pitchFamily="34" charset="0"/>
              </a:rPr>
              <a:t>π</a:t>
            </a:r>
            <a:r>
              <a:rPr lang="en-US" sz="3600">
                <a:cs typeface="Arial" pitchFamily="34" charset="0"/>
              </a:rPr>
              <a:t>/dq=dTR/dq-dTC/dq)</a:t>
            </a:r>
          </a:p>
          <a:p>
            <a:pPr marL="609600" indent="-609600" eaLnBrk="1" hangingPunct="1">
              <a:buFontTx/>
              <a:buNone/>
            </a:pPr>
            <a:r>
              <a:rPr lang="en-US" sz="3600">
                <a:cs typeface="Arial" pitchFamily="34" charset="0"/>
              </a:rPr>
              <a:t>So M</a:t>
            </a:r>
            <a:r>
              <a:rPr lang="el-GR" sz="3600">
                <a:cs typeface="Arial" pitchFamily="34" charset="0"/>
              </a:rPr>
              <a:t>π</a:t>
            </a:r>
            <a:r>
              <a:rPr lang="en-US" sz="3600">
                <a:cs typeface="Arial" pitchFamily="34" charset="0"/>
              </a:rPr>
              <a:t> = 0 is equivalent to saying that</a:t>
            </a:r>
          </a:p>
          <a:p>
            <a:pPr marL="609600" indent="-609600" eaLnBrk="1" hangingPunct="1">
              <a:buFontTx/>
              <a:buNone/>
            </a:pPr>
            <a:r>
              <a:rPr lang="en-US" sz="3600">
                <a:cs typeface="Arial" pitchFamily="34" charset="0"/>
              </a:rPr>
              <a:t>MR-MC =0 </a:t>
            </a:r>
          </a:p>
          <a:p>
            <a:pPr marL="609600" indent="-609600" eaLnBrk="1" hangingPunct="1">
              <a:buFontTx/>
              <a:buNone/>
            </a:pPr>
            <a:r>
              <a:rPr lang="en-US" sz="3600">
                <a:cs typeface="Arial" pitchFamily="34" charset="0"/>
              </a:rPr>
              <a:t>MR=MC</a:t>
            </a:r>
            <a:endParaRPr lang="el-GR" sz="3600">
              <a:cs typeface="Arial" pitchFamily="34" charset="0"/>
            </a:endParaRPr>
          </a:p>
          <a:p>
            <a:pPr marL="609600" indent="-609600" eaLnBrk="1" hangingPunct="1">
              <a:buFontTx/>
              <a:buNone/>
            </a:pPr>
            <a:endParaRPr lang="en-US"/>
          </a:p>
          <a:p>
            <a:pPr marL="609600" indent="-609600" eaLnBrk="1" hangingPunct="1">
              <a:buFontTx/>
              <a:buAutoNum type="arabicParenR"/>
            </a:pPr>
            <a:endParaRPr lang="en-US"/>
          </a:p>
          <a:p>
            <a:pPr marL="609600" indent="-609600" eaLnBrk="1" hangingPunct="1">
              <a:buFontTx/>
              <a:buNone/>
            </a:pPr>
            <a:endParaRPr lang="en-US"/>
          </a:p>
        </p:txBody>
      </p:sp>
    </p:spTree>
  </p:cSld>
  <p:clrMapOvr>
    <a:masterClrMapping/>
  </p:clrMapOvr>
  <p:transition spd="med">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902148">
                                            <p:txEl>
                                              <p:pRg st="0" end="0"/>
                                            </p:txEl>
                                          </p:spTgt>
                                        </p:tgtEl>
                                        <p:attrNameLst>
                                          <p:attrName>style.visibility</p:attrName>
                                        </p:attrNameLst>
                                      </p:cBhvr>
                                      <p:to>
                                        <p:strVal val="visible"/>
                                      </p:to>
                                    </p:set>
                                    <p:anim calcmode="lin" valueType="num">
                                      <p:cBhvr additive="base">
                                        <p:cTn id="7" dur="500" fill="hold"/>
                                        <p:tgtEl>
                                          <p:spTgt spid="902148">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902148">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902148">
                                            <p:txEl>
                                              <p:pRg st="1" end="1"/>
                                            </p:txEl>
                                          </p:spTgt>
                                        </p:tgtEl>
                                        <p:attrNameLst>
                                          <p:attrName>style.visibility</p:attrName>
                                        </p:attrNameLst>
                                      </p:cBhvr>
                                      <p:to>
                                        <p:strVal val="visible"/>
                                      </p:to>
                                    </p:set>
                                    <p:anim calcmode="lin" valueType="num">
                                      <p:cBhvr additive="base">
                                        <p:cTn id="13" dur="500" fill="hold"/>
                                        <p:tgtEl>
                                          <p:spTgt spid="902148">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902148">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902148">
                                            <p:txEl>
                                              <p:pRg st="2" end="2"/>
                                            </p:txEl>
                                          </p:spTgt>
                                        </p:tgtEl>
                                        <p:attrNameLst>
                                          <p:attrName>style.visibility</p:attrName>
                                        </p:attrNameLst>
                                      </p:cBhvr>
                                      <p:to>
                                        <p:strVal val="visible"/>
                                      </p:to>
                                    </p:set>
                                    <p:anim calcmode="lin" valueType="num">
                                      <p:cBhvr additive="base">
                                        <p:cTn id="19" dur="500" fill="hold"/>
                                        <p:tgtEl>
                                          <p:spTgt spid="902148">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902148">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902148">
                                            <p:txEl>
                                              <p:pRg st="3" end="3"/>
                                            </p:txEl>
                                          </p:spTgt>
                                        </p:tgtEl>
                                        <p:attrNameLst>
                                          <p:attrName>style.visibility</p:attrName>
                                        </p:attrNameLst>
                                      </p:cBhvr>
                                      <p:to>
                                        <p:strVal val="visible"/>
                                      </p:to>
                                    </p:set>
                                    <p:anim calcmode="lin" valueType="num">
                                      <p:cBhvr additive="base">
                                        <p:cTn id="25" dur="500" fill="hold"/>
                                        <p:tgtEl>
                                          <p:spTgt spid="902148">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902148">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902148">
                                            <p:txEl>
                                              <p:pRg st="4" end="4"/>
                                            </p:txEl>
                                          </p:spTgt>
                                        </p:tgtEl>
                                        <p:attrNameLst>
                                          <p:attrName>style.visibility</p:attrName>
                                        </p:attrNameLst>
                                      </p:cBhvr>
                                      <p:to>
                                        <p:strVal val="visible"/>
                                      </p:to>
                                    </p:set>
                                    <p:anim calcmode="lin" valueType="num">
                                      <p:cBhvr additive="base">
                                        <p:cTn id="31" dur="500" fill="hold"/>
                                        <p:tgtEl>
                                          <p:spTgt spid="902148">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902148">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902148">
                                            <p:txEl>
                                              <p:pRg st="5" end="5"/>
                                            </p:txEl>
                                          </p:spTgt>
                                        </p:tgtEl>
                                        <p:attrNameLst>
                                          <p:attrName>style.visibility</p:attrName>
                                        </p:attrNameLst>
                                      </p:cBhvr>
                                      <p:to>
                                        <p:strVal val="visible"/>
                                      </p:to>
                                    </p:set>
                                    <p:anim calcmode="lin" valueType="num">
                                      <p:cBhvr additive="base">
                                        <p:cTn id="37" dur="500" fill="hold"/>
                                        <p:tgtEl>
                                          <p:spTgt spid="902148">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902148">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902148">
                                            <p:txEl>
                                              <p:pRg st="6" end="6"/>
                                            </p:txEl>
                                          </p:spTgt>
                                        </p:tgtEl>
                                        <p:attrNameLst>
                                          <p:attrName>style.visibility</p:attrName>
                                        </p:attrNameLst>
                                      </p:cBhvr>
                                      <p:to>
                                        <p:strVal val="visible"/>
                                      </p:to>
                                    </p:set>
                                    <p:anim calcmode="lin" valueType="num">
                                      <p:cBhvr additive="base">
                                        <p:cTn id="43" dur="500" fill="hold"/>
                                        <p:tgtEl>
                                          <p:spTgt spid="902148">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902148">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902148">
                                            <p:txEl>
                                              <p:pRg st="7" end="7"/>
                                            </p:txEl>
                                          </p:spTgt>
                                        </p:tgtEl>
                                        <p:attrNameLst>
                                          <p:attrName>style.visibility</p:attrName>
                                        </p:attrNameLst>
                                      </p:cBhvr>
                                      <p:to>
                                        <p:strVal val="visible"/>
                                      </p:to>
                                    </p:set>
                                    <p:anim calcmode="lin" valueType="num">
                                      <p:cBhvr additive="base">
                                        <p:cTn id="49" dur="500" fill="hold"/>
                                        <p:tgtEl>
                                          <p:spTgt spid="902148">
                                            <p:txEl>
                                              <p:pRg st="7" end="7"/>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902148">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902148">
                                            <p:txEl>
                                              <p:pRg st="8" end="8"/>
                                            </p:txEl>
                                          </p:spTgt>
                                        </p:tgtEl>
                                        <p:attrNameLst>
                                          <p:attrName>style.visibility</p:attrName>
                                        </p:attrNameLst>
                                      </p:cBhvr>
                                      <p:to>
                                        <p:strVal val="visible"/>
                                      </p:to>
                                    </p:set>
                                    <p:anim calcmode="lin" valueType="num">
                                      <p:cBhvr additive="base">
                                        <p:cTn id="55" dur="500" fill="hold"/>
                                        <p:tgtEl>
                                          <p:spTgt spid="902148">
                                            <p:txEl>
                                              <p:pRg st="8" end="8"/>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902148">
                                            <p:txEl>
                                              <p:pRg st="8" end="8"/>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2148" grpId="0" build="p"/>
    </p:bld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553A3351-68B4-43E8-8421-34D1E54A20C2}" type="slidenum">
              <a:rPr lang="en-CA"/>
              <a:pPr>
                <a:defRPr/>
              </a:pPr>
              <a:t>69</a:t>
            </a:fld>
            <a:endParaRPr lang="en-CA"/>
          </a:p>
        </p:txBody>
      </p:sp>
      <p:sp>
        <p:nvSpPr>
          <p:cNvPr id="88067" name="Rectangle 2"/>
          <p:cNvSpPr>
            <a:spLocks noChangeArrowheads="1"/>
          </p:cNvSpPr>
          <p:nvPr/>
        </p:nvSpPr>
        <p:spPr bwMode="auto">
          <a:xfrm>
            <a:off x="8534400" y="6477000"/>
            <a:ext cx="381000" cy="228600"/>
          </a:xfrm>
          <a:prstGeom prst="rect">
            <a:avLst/>
          </a:prstGeom>
          <a:noFill/>
          <a:ln w="12700">
            <a:noFill/>
            <a:miter lim="800000"/>
            <a:headEnd/>
            <a:tailEnd/>
          </a:ln>
        </p:spPr>
        <p:txBody>
          <a:bodyPr wrap="none" anchor="ctr"/>
          <a:lstStyle/>
          <a:p>
            <a:endParaRPr lang="en-US"/>
          </a:p>
        </p:txBody>
      </p:sp>
      <p:sp>
        <p:nvSpPr>
          <p:cNvPr id="88068" name="Rectangle 3"/>
          <p:cNvSpPr>
            <a:spLocks noGrp="1" noChangeArrowheads="1"/>
          </p:cNvSpPr>
          <p:nvPr>
            <p:ph type="title"/>
          </p:nvPr>
        </p:nvSpPr>
        <p:spPr>
          <a:noFill/>
        </p:spPr>
        <p:txBody>
          <a:bodyPr lIns="90487" tIns="44450" rIns="90487" bIns="44450"/>
          <a:lstStyle/>
          <a:p>
            <a:pPr algn="ctr" eaLnBrk="1" hangingPunct="1"/>
            <a:r>
              <a:rPr lang="en-US" sz="3600" dirty="0"/>
              <a:t>2.2.2 The Outfit Example</a:t>
            </a:r>
            <a:endParaRPr lang="en-US" sz="4400" dirty="0"/>
          </a:p>
        </p:txBody>
      </p:sp>
      <p:sp>
        <p:nvSpPr>
          <p:cNvPr id="904196" name="Rectangle 4"/>
          <p:cNvSpPr>
            <a:spLocks noGrp="1" noChangeArrowheads="1"/>
          </p:cNvSpPr>
          <p:nvPr>
            <p:ph type="body" idx="1"/>
          </p:nvPr>
        </p:nvSpPr>
        <p:spPr>
          <a:xfrm>
            <a:off x="0" y="1066800"/>
            <a:ext cx="9144000" cy="2209800"/>
          </a:xfrm>
        </p:spPr>
        <p:txBody>
          <a:bodyPr lIns="90487" tIns="44450" rIns="90487" bIns="44450"/>
          <a:lstStyle/>
          <a:p>
            <a:pPr marL="609600" indent="-609600" eaLnBrk="1" hangingPunct="1">
              <a:buFontTx/>
              <a:buNone/>
              <a:defRPr/>
            </a:pPr>
            <a:r>
              <a:rPr lang="en-US" dirty="0"/>
              <a:t>Y</a:t>
            </a:r>
            <a:r>
              <a:rPr lang="en-CA" dirty="0"/>
              <a:t>our significant other shows you a new, horrible outfit they just bought and asks how they look.  You think of 6 possible lies</a:t>
            </a:r>
            <a:r>
              <a:rPr lang="en-US" dirty="0"/>
              <a:t>:</a:t>
            </a:r>
          </a:p>
          <a:p>
            <a:pPr marL="742950" indent="-742950" eaLnBrk="1" hangingPunct="1">
              <a:buFontTx/>
              <a:buAutoNum type="arabicParenR"/>
              <a:defRPr/>
            </a:pPr>
            <a:r>
              <a:rPr lang="en-US" dirty="0"/>
              <a:t>You look amazing</a:t>
            </a:r>
          </a:p>
          <a:p>
            <a:pPr marL="742950" indent="-742950" eaLnBrk="1" hangingPunct="1">
              <a:buFontTx/>
              <a:buAutoNum type="arabicParenR"/>
              <a:defRPr/>
            </a:pPr>
            <a:r>
              <a:rPr lang="en-US" dirty="0"/>
              <a:t>You have such great taste</a:t>
            </a:r>
          </a:p>
          <a:p>
            <a:pPr marL="742950" indent="-742950" eaLnBrk="1" hangingPunct="1">
              <a:buFontTx/>
              <a:buAutoNum type="arabicParenR"/>
              <a:defRPr/>
            </a:pPr>
            <a:r>
              <a:rPr lang="en-US" dirty="0"/>
              <a:t>That </a:t>
            </a:r>
            <a:r>
              <a:rPr lang="en-US" dirty="0" err="1"/>
              <a:t>colour</a:t>
            </a:r>
            <a:r>
              <a:rPr lang="en-US" dirty="0"/>
              <a:t> really brings out your eyes</a:t>
            </a:r>
          </a:p>
          <a:p>
            <a:pPr marL="742950" indent="-742950" eaLnBrk="1" hangingPunct="1">
              <a:buFontTx/>
              <a:buAutoNum type="arabicParenR"/>
              <a:defRPr/>
            </a:pPr>
            <a:r>
              <a:rPr lang="en-US" dirty="0"/>
              <a:t>Neon is in this year</a:t>
            </a:r>
          </a:p>
          <a:p>
            <a:pPr marL="742950" indent="-742950" eaLnBrk="1" hangingPunct="1">
              <a:buFontTx/>
              <a:buAutoNum type="arabicParenR"/>
              <a:defRPr/>
            </a:pPr>
            <a:r>
              <a:rPr lang="en-US" dirty="0"/>
              <a:t>I should get a matching outfit</a:t>
            </a:r>
          </a:p>
          <a:p>
            <a:pPr marL="742950" indent="-742950" eaLnBrk="1" hangingPunct="1">
              <a:buFontTx/>
              <a:buAutoNum type="arabicParenR"/>
              <a:defRPr/>
            </a:pPr>
            <a:r>
              <a:rPr lang="en-US" dirty="0"/>
              <a:t>You should wear that to my office party</a:t>
            </a:r>
          </a:p>
          <a:p>
            <a:pPr marL="742950" indent="-742950" eaLnBrk="1" hangingPunct="1">
              <a:buFontTx/>
              <a:buAutoNum type="arabicParenR"/>
              <a:defRPr/>
            </a:pPr>
            <a:endParaRPr lang="en-US" dirty="0"/>
          </a:p>
          <a:p>
            <a:pPr marL="609600" indent="-609600" eaLnBrk="1" hangingPunct="1">
              <a:buFontTx/>
              <a:buNone/>
              <a:defRPr/>
            </a:pPr>
            <a:endParaRPr lang="el-GR" sz="3800" dirty="0">
              <a:cs typeface="Arial" pitchFamily="34" charset="0"/>
            </a:endParaRPr>
          </a:p>
          <a:p>
            <a:pPr marL="609600" indent="-609600" eaLnBrk="1" hangingPunct="1">
              <a:buFontTx/>
              <a:buNone/>
              <a:defRPr/>
            </a:pPr>
            <a:endParaRPr lang="en-US" dirty="0"/>
          </a:p>
          <a:p>
            <a:pPr marL="609600" indent="-609600" eaLnBrk="1" hangingPunct="1">
              <a:buFontTx/>
              <a:buAutoNum type="arabicParenR"/>
              <a:defRPr/>
            </a:pPr>
            <a:endParaRPr lang="en-US" dirty="0"/>
          </a:p>
          <a:p>
            <a:pPr marL="609600" indent="-609600" eaLnBrk="1" hangingPunct="1">
              <a:buFontTx/>
              <a:buNone/>
              <a:defRPr/>
            </a:pPr>
            <a:endParaRPr lang="en-US" dirty="0"/>
          </a:p>
        </p:txBody>
      </p:sp>
    </p:spTree>
  </p:cSld>
  <p:clrMapOvr>
    <a:masterClrMapping/>
  </p:clrMapOvr>
  <p:transition spd="med">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904196">
                                            <p:txEl>
                                              <p:pRg st="0" end="0"/>
                                            </p:txEl>
                                          </p:spTgt>
                                        </p:tgtEl>
                                        <p:attrNameLst>
                                          <p:attrName>style.visibility</p:attrName>
                                        </p:attrNameLst>
                                      </p:cBhvr>
                                      <p:to>
                                        <p:strVal val="visible"/>
                                      </p:to>
                                    </p:set>
                                    <p:anim calcmode="lin" valueType="num">
                                      <p:cBhvr additive="base">
                                        <p:cTn id="7" dur="500" fill="hold"/>
                                        <p:tgtEl>
                                          <p:spTgt spid="904196">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904196">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904196">
                                            <p:txEl>
                                              <p:pRg st="1" end="1"/>
                                            </p:txEl>
                                          </p:spTgt>
                                        </p:tgtEl>
                                        <p:attrNameLst>
                                          <p:attrName>style.visibility</p:attrName>
                                        </p:attrNameLst>
                                      </p:cBhvr>
                                      <p:to>
                                        <p:strVal val="visible"/>
                                      </p:to>
                                    </p:set>
                                    <p:anim calcmode="lin" valueType="num">
                                      <p:cBhvr additive="base">
                                        <p:cTn id="13" dur="500" fill="hold"/>
                                        <p:tgtEl>
                                          <p:spTgt spid="904196">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904196">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904196">
                                            <p:txEl>
                                              <p:pRg st="2" end="2"/>
                                            </p:txEl>
                                          </p:spTgt>
                                        </p:tgtEl>
                                        <p:attrNameLst>
                                          <p:attrName>style.visibility</p:attrName>
                                        </p:attrNameLst>
                                      </p:cBhvr>
                                      <p:to>
                                        <p:strVal val="visible"/>
                                      </p:to>
                                    </p:set>
                                    <p:anim calcmode="lin" valueType="num">
                                      <p:cBhvr additive="base">
                                        <p:cTn id="19" dur="500" fill="hold"/>
                                        <p:tgtEl>
                                          <p:spTgt spid="904196">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904196">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904196">
                                            <p:txEl>
                                              <p:pRg st="3" end="3"/>
                                            </p:txEl>
                                          </p:spTgt>
                                        </p:tgtEl>
                                        <p:attrNameLst>
                                          <p:attrName>style.visibility</p:attrName>
                                        </p:attrNameLst>
                                      </p:cBhvr>
                                      <p:to>
                                        <p:strVal val="visible"/>
                                      </p:to>
                                    </p:set>
                                    <p:anim calcmode="lin" valueType="num">
                                      <p:cBhvr additive="base">
                                        <p:cTn id="25" dur="500" fill="hold"/>
                                        <p:tgtEl>
                                          <p:spTgt spid="904196">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904196">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904196">
                                            <p:txEl>
                                              <p:pRg st="4" end="4"/>
                                            </p:txEl>
                                          </p:spTgt>
                                        </p:tgtEl>
                                        <p:attrNameLst>
                                          <p:attrName>style.visibility</p:attrName>
                                        </p:attrNameLst>
                                      </p:cBhvr>
                                      <p:to>
                                        <p:strVal val="visible"/>
                                      </p:to>
                                    </p:set>
                                    <p:anim calcmode="lin" valueType="num">
                                      <p:cBhvr additive="base">
                                        <p:cTn id="31" dur="500" fill="hold"/>
                                        <p:tgtEl>
                                          <p:spTgt spid="904196">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904196">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904196">
                                            <p:txEl>
                                              <p:pRg st="5" end="5"/>
                                            </p:txEl>
                                          </p:spTgt>
                                        </p:tgtEl>
                                        <p:attrNameLst>
                                          <p:attrName>style.visibility</p:attrName>
                                        </p:attrNameLst>
                                      </p:cBhvr>
                                      <p:to>
                                        <p:strVal val="visible"/>
                                      </p:to>
                                    </p:set>
                                    <p:anim calcmode="lin" valueType="num">
                                      <p:cBhvr additive="base">
                                        <p:cTn id="37" dur="500" fill="hold"/>
                                        <p:tgtEl>
                                          <p:spTgt spid="904196">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904196">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904196">
                                            <p:txEl>
                                              <p:pRg st="6" end="6"/>
                                            </p:txEl>
                                          </p:spTgt>
                                        </p:tgtEl>
                                        <p:attrNameLst>
                                          <p:attrName>style.visibility</p:attrName>
                                        </p:attrNameLst>
                                      </p:cBhvr>
                                      <p:to>
                                        <p:strVal val="visible"/>
                                      </p:to>
                                    </p:set>
                                    <p:anim calcmode="lin" valueType="num">
                                      <p:cBhvr additive="base">
                                        <p:cTn id="43" dur="500" fill="hold"/>
                                        <p:tgtEl>
                                          <p:spTgt spid="904196">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904196">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4196"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Slide Number Placeholder 6"/>
          <p:cNvSpPr>
            <a:spLocks noGrp="1"/>
          </p:cNvSpPr>
          <p:nvPr>
            <p:ph type="sldNum" sz="quarter" idx="12"/>
          </p:nvPr>
        </p:nvSpPr>
        <p:spPr/>
        <p:txBody>
          <a:bodyPr/>
          <a:lstStyle/>
          <a:p>
            <a:pPr>
              <a:defRPr/>
            </a:pPr>
            <a:fld id="{AAD38B58-F966-4A47-882C-805FD06D2191}" type="slidenum">
              <a:rPr lang="en-CA"/>
              <a:pPr>
                <a:defRPr/>
              </a:pPr>
              <a:t>7</a:t>
            </a:fld>
            <a:endParaRPr lang="en-CA"/>
          </a:p>
        </p:txBody>
      </p:sp>
      <p:sp>
        <p:nvSpPr>
          <p:cNvPr id="3076" name="Rectangle 2"/>
          <p:cNvSpPr>
            <a:spLocks noChangeArrowheads="1"/>
          </p:cNvSpPr>
          <p:nvPr/>
        </p:nvSpPr>
        <p:spPr bwMode="auto">
          <a:xfrm>
            <a:off x="8534400" y="6477000"/>
            <a:ext cx="381000" cy="228600"/>
          </a:xfrm>
          <a:prstGeom prst="rect">
            <a:avLst/>
          </a:prstGeom>
          <a:noFill/>
          <a:ln w="12700">
            <a:noFill/>
            <a:miter lim="800000"/>
            <a:headEnd/>
            <a:tailEnd/>
          </a:ln>
        </p:spPr>
        <p:txBody>
          <a:bodyPr wrap="none" anchor="ctr"/>
          <a:lstStyle/>
          <a:p>
            <a:endParaRPr lang="en-US"/>
          </a:p>
        </p:txBody>
      </p:sp>
      <p:sp>
        <p:nvSpPr>
          <p:cNvPr id="3077" name="Rectangle 3"/>
          <p:cNvSpPr>
            <a:spLocks noGrp="1" noChangeArrowheads="1"/>
          </p:cNvSpPr>
          <p:nvPr>
            <p:ph type="title"/>
          </p:nvPr>
        </p:nvSpPr>
        <p:spPr>
          <a:noFill/>
        </p:spPr>
        <p:txBody>
          <a:bodyPr lIns="90487" tIns="44450" rIns="90487" bIns="44450"/>
          <a:lstStyle/>
          <a:p>
            <a:pPr algn="ctr" eaLnBrk="1" hangingPunct="1"/>
            <a:r>
              <a:rPr lang="en-US" sz="3600"/>
              <a:t>2.1 – Tangents</a:t>
            </a:r>
            <a:endParaRPr lang="en-US" sz="4400"/>
          </a:p>
        </p:txBody>
      </p:sp>
      <p:sp>
        <p:nvSpPr>
          <p:cNvPr id="3078" name="Text Box 4"/>
          <p:cNvSpPr txBox="1">
            <a:spLocks noChangeArrowheads="1"/>
          </p:cNvSpPr>
          <p:nvPr/>
        </p:nvSpPr>
        <p:spPr bwMode="auto">
          <a:xfrm>
            <a:off x="533400" y="5791200"/>
            <a:ext cx="7239000" cy="1077913"/>
          </a:xfrm>
          <a:prstGeom prst="rect">
            <a:avLst/>
          </a:prstGeom>
          <a:noFill/>
          <a:ln w="9525">
            <a:noFill/>
            <a:miter lim="800000"/>
            <a:headEnd/>
            <a:tailEnd/>
          </a:ln>
        </p:spPr>
        <p:txBody>
          <a:bodyPr>
            <a:spAutoFit/>
          </a:bodyPr>
          <a:lstStyle/>
          <a:p>
            <a:pPr>
              <a:spcBef>
                <a:spcPct val="50000"/>
              </a:spcBef>
            </a:pPr>
            <a:r>
              <a:rPr lang="en-US" sz="3200"/>
              <a:t>The green tangent line represents the </a:t>
            </a:r>
            <a:r>
              <a:rPr lang="en-US" sz="3200" b="1"/>
              <a:t>instantaneous slope</a:t>
            </a:r>
            <a:endParaRPr lang="el-GR" sz="3200" b="1"/>
          </a:p>
        </p:txBody>
      </p:sp>
      <p:graphicFrame>
        <p:nvGraphicFramePr>
          <p:cNvPr id="3074" name="Object 5"/>
          <p:cNvGraphicFramePr>
            <a:graphicFrameLocks noGrp="1" noChangeAspect="1"/>
          </p:cNvGraphicFramePr>
          <p:nvPr>
            <p:ph sz="half" idx="2"/>
          </p:nvPr>
        </p:nvGraphicFramePr>
        <p:xfrm>
          <a:off x="762000" y="762000"/>
          <a:ext cx="7315200" cy="5254625"/>
        </p:xfrm>
        <a:graphic>
          <a:graphicData uri="http://schemas.openxmlformats.org/presentationml/2006/ole">
            <mc:AlternateContent xmlns:mc="http://schemas.openxmlformats.org/markup-compatibility/2006">
              <mc:Choice xmlns:v="urn:schemas-microsoft-com:vml" Requires="v">
                <p:oleObj spid="_x0000_s3079" name="Chart" r:id="rId4" imgW="3686188" imgH="2648102" progId="">
                  <p:embed/>
                </p:oleObj>
              </mc:Choice>
              <mc:Fallback>
                <p:oleObj name="Chart" r:id="rId4" imgW="3686188" imgH="2648102" progId="">
                  <p:embed/>
                  <p:pic>
                    <p:nvPicPr>
                      <p:cNvPr id="0" name="Picture 4"/>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62000" y="762000"/>
                        <a:ext cx="7315200" cy="5254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079" name="WordArt 6" descr="White marble"/>
          <p:cNvSpPr>
            <a:spLocks noChangeArrowheads="1" noChangeShapeType="1" noTextEdit="1"/>
          </p:cNvSpPr>
          <p:nvPr/>
        </p:nvSpPr>
        <p:spPr bwMode="auto">
          <a:xfrm>
            <a:off x="2590800" y="1981200"/>
            <a:ext cx="260350" cy="396875"/>
          </a:xfrm>
          <a:prstGeom prst="rect">
            <a:avLst/>
          </a:prstGeom>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sp3d>
          </a:bodyPr>
          <a:lstStyle/>
          <a:p>
            <a:pPr algn="ctr"/>
            <a:r>
              <a:rPr lang="en-CA" sz="3600" kern="10">
                <a:ln w="9525">
                  <a:round/>
                  <a:headEnd/>
                  <a:tailEnd/>
                </a:ln>
                <a:blipFill dpi="0" rotWithShape="0">
                  <a:blip r:embed="rId6"/>
                  <a:srcRect/>
                  <a:tile tx="0" ty="0" sx="100000" sy="100000" flip="none" algn="tl"/>
                </a:blipFill>
                <a:latin typeface="Arial Black"/>
              </a:rPr>
              <a:t>A</a:t>
            </a:r>
          </a:p>
        </p:txBody>
      </p:sp>
      <p:sp>
        <p:nvSpPr>
          <p:cNvPr id="3080" name="WordArt 7" descr="White marble"/>
          <p:cNvSpPr>
            <a:spLocks noChangeArrowheads="1" noChangeShapeType="1" noTextEdit="1"/>
          </p:cNvSpPr>
          <p:nvPr/>
        </p:nvSpPr>
        <p:spPr bwMode="auto">
          <a:xfrm>
            <a:off x="3376613" y="3290888"/>
            <a:ext cx="260350" cy="396875"/>
          </a:xfrm>
          <a:prstGeom prst="rect">
            <a:avLst/>
          </a:prstGeom>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sp3d>
          </a:bodyPr>
          <a:lstStyle/>
          <a:p>
            <a:pPr algn="ctr"/>
            <a:r>
              <a:rPr lang="en-CA" sz="3600" kern="10">
                <a:ln w="9525">
                  <a:round/>
                  <a:headEnd/>
                  <a:tailEnd/>
                </a:ln>
                <a:blipFill dpi="0" rotWithShape="0">
                  <a:blip r:embed="rId6"/>
                  <a:srcRect/>
                  <a:tile tx="0" ty="0" sx="100000" sy="100000" flip="none" algn="tl"/>
                </a:blipFill>
                <a:latin typeface="Arial Black"/>
              </a:rPr>
              <a:t>B</a:t>
            </a:r>
          </a:p>
        </p:txBody>
      </p:sp>
      <p:sp>
        <p:nvSpPr>
          <p:cNvPr id="3081" name="WordArt 8" descr="White marble"/>
          <p:cNvSpPr>
            <a:spLocks noChangeArrowheads="1" noChangeShapeType="1" noTextEdit="1"/>
          </p:cNvSpPr>
          <p:nvPr/>
        </p:nvSpPr>
        <p:spPr bwMode="auto">
          <a:xfrm>
            <a:off x="4387850" y="3665538"/>
            <a:ext cx="260350" cy="396875"/>
          </a:xfrm>
          <a:prstGeom prst="rect">
            <a:avLst/>
          </a:prstGeom>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sp3d>
          </a:bodyPr>
          <a:lstStyle/>
          <a:p>
            <a:pPr algn="ctr"/>
            <a:r>
              <a:rPr lang="en-CA" sz="3600" kern="10">
                <a:ln w="9525">
                  <a:round/>
                  <a:headEnd/>
                  <a:tailEnd/>
                </a:ln>
                <a:blipFill dpi="0" rotWithShape="0">
                  <a:blip r:embed="rId6"/>
                  <a:srcRect/>
                  <a:tile tx="0" ty="0" sx="100000" sy="100000" flip="none" algn="tl"/>
                </a:blipFill>
                <a:latin typeface="Arial Black"/>
              </a:rPr>
              <a:t>C</a:t>
            </a:r>
          </a:p>
        </p:txBody>
      </p:sp>
      <p:sp>
        <p:nvSpPr>
          <p:cNvPr id="3082" name="Line 9"/>
          <p:cNvSpPr>
            <a:spLocks noChangeShapeType="1"/>
          </p:cNvSpPr>
          <p:nvPr/>
        </p:nvSpPr>
        <p:spPr bwMode="auto">
          <a:xfrm>
            <a:off x="2590800" y="2438400"/>
            <a:ext cx="785813" cy="1497013"/>
          </a:xfrm>
          <a:prstGeom prst="line">
            <a:avLst/>
          </a:prstGeom>
          <a:noFill/>
          <a:ln w="19050">
            <a:solidFill>
              <a:srgbClr val="FF0000"/>
            </a:solidFill>
            <a:round/>
            <a:headEnd/>
            <a:tailEnd/>
          </a:ln>
        </p:spPr>
        <p:txBody>
          <a:bodyPr/>
          <a:lstStyle/>
          <a:p>
            <a:endParaRPr lang="en-CA"/>
          </a:p>
        </p:txBody>
      </p:sp>
      <p:sp>
        <p:nvSpPr>
          <p:cNvPr id="3083" name="Line 10"/>
          <p:cNvSpPr>
            <a:spLocks noChangeShapeType="1"/>
          </p:cNvSpPr>
          <p:nvPr/>
        </p:nvSpPr>
        <p:spPr bwMode="auto">
          <a:xfrm>
            <a:off x="3376613" y="3962400"/>
            <a:ext cx="1042987" cy="433388"/>
          </a:xfrm>
          <a:prstGeom prst="line">
            <a:avLst/>
          </a:prstGeom>
          <a:noFill/>
          <a:ln w="38100">
            <a:solidFill>
              <a:srgbClr val="FFFF00"/>
            </a:solidFill>
            <a:prstDash val="sysDot"/>
            <a:round/>
            <a:headEnd/>
            <a:tailEnd/>
          </a:ln>
        </p:spPr>
        <p:txBody>
          <a:bodyPr/>
          <a:lstStyle/>
          <a:p>
            <a:endParaRPr lang="en-CA"/>
          </a:p>
        </p:txBody>
      </p:sp>
      <p:sp>
        <p:nvSpPr>
          <p:cNvPr id="3084" name="Line 13"/>
          <p:cNvSpPr>
            <a:spLocks noChangeShapeType="1"/>
          </p:cNvSpPr>
          <p:nvPr/>
        </p:nvSpPr>
        <p:spPr bwMode="auto">
          <a:xfrm>
            <a:off x="2590800" y="3352800"/>
            <a:ext cx="1676400" cy="1371600"/>
          </a:xfrm>
          <a:prstGeom prst="line">
            <a:avLst/>
          </a:prstGeom>
          <a:noFill/>
          <a:ln w="38100">
            <a:solidFill>
              <a:srgbClr val="008000"/>
            </a:solidFill>
            <a:round/>
            <a:headEnd/>
            <a:tailEnd/>
          </a:ln>
        </p:spPr>
        <p:txBody>
          <a:bodyPr/>
          <a:lstStyle/>
          <a:p>
            <a:endParaRPr lang="en-CA"/>
          </a:p>
        </p:txBody>
      </p:sp>
    </p:spTree>
  </p:cSld>
  <p:clrMapOvr>
    <a:masterClrMapping/>
  </p:clrMapOvr>
  <p:transition spd="med">
    <p:pull dir="ru"/>
  </p:transition>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5B7BE0A2-90EE-4E54-8CD2-AC11D7A3C64B}" type="slidenum">
              <a:rPr lang="en-CA"/>
              <a:pPr>
                <a:defRPr/>
              </a:pPr>
              <a:t>70</a:t>
            </a:fld>
            <a:endParaRPr lang="en-CA"/>
          </a:p>
        </p:txBody>
      </p:sp>
      <p:sp>
        <p:nvSpPr>
          <p:cNvPr id="89091" name="Rectangle 2"/>
          <p:cNvSpPr>
            <a:spLocks noChangeArrowheads="1"/>
          </p:cNvSpPr>
          <p:nvPr/>
        </p:nvSpPr>
        <p:spPr bwMode="auto">
          <a:xfrm>
            <a:off x="8534400" y="6477000"/>
            <a:ext cx="381000" cy="228600"/>
          </a:xfrm>
          <a:prstGeom prst="rect">
            <a:avLst/>
          </a:prstGeom>
          <a:noFill/>
          <a:ln w="12700">
            <a:noFill/>
            <a:miter lim="800000"/>
            <a:headEnd/>
            <a:tailEnd/>
          </a:ln>
        </p:spPr>
        <p:txBody>
          <a:bodyPr wrap="none" anchor="ctr"/>
          <a:lstStyle/>
          <a:p>
            <a:endParaRPr lang="en-US"/>
          </a:p>
        </p:txBody>
      </p:sp>
      <p:sp>
        <p:nvSpPr>
          <p:cNvPr id="89092" name="Rectangle 3"/>
          <p:cNvSpPr>
            <a:spLocks noGrp="1" noChangeArrowheads="1"/>
          </p:cNvSpPr>
          <p:nvPr>
            <p:ph type="title"/>
          </p:nvPr>
        </p:nvSpPr>
        <p:spPr>
          <a:noFill/>
        </p:spPr>
        <p:txBody>
          <a:bodyPr lIns="90487" tIns="44450" rIns="90487" bIns="44450"/>
          <a:lstStyle/>
          <a:p>
            <a:pPr algn="ctr" eaLnBrk="1" hangingPunct="1"/>
            <a:r>
              <a:rPr lang="en-US" sz="3600" dirty="0"/>
              <a:t>2.2.2 The Outfit Example</a:t>
            </a:r>
            <a:endParaRPr lang="en-US" sz="4400" dirty="0"/>
          </a:p>
        </p:txBody>
      </p:sp>
      <p:sp>
        <p:nvSpPr>
          <p:cNvPr id="904196" name="Rectangle 4"/>
          <p:cNvSpPr>
            <a:spLocks noGrp="1" noChangeArrowheads="1"/>
          </p:cNvSpPr>
          <p:nvPr>
            <p:ph type="body" idx="1"/>
          </p:nvPr>
        </p:nvSpPr>
        <p:spPr>
          <a:xfrm>
            <a:off x="0" y="1066800"/>
            <a:ext cx="9144000" cy="2209800"/>
          </a:xfrm>
          <a:noFill/>
        </p:spPr>
        <p:txBody>
          <a:bodyPr lIns="90487" tIns="44450" rIns="90487" bIns="44450"/>
          <a:lstStyle/>
          <a:p>
            <a:pPr marL="609600" indent="-609600" eaLnBrk="1" hangingPunct="1">
              <a:buFontTx/>
              <a:buNone/>
            </a:pPr>
            <a:r>
              <a:rPr lang="en-CA" sz="3800"/>
              <a:t>The benefit lying is</a:t>
            </a:r>
            <a:endParaRPr lang="en-US" sz="3800"/>
          </a:p>
          <a:p>
            <a:pPr marL="609600" indent="-609600" eaLnBrk="1" hangingPunct="1">
              <a:buFontTx/>
              <a:buNone/>
            </a:pPr>
            <a:r>
              <a:rPr lang="en-US" sz="3800"/>
              <a:t>TR=2L</a:t>
            </a:r>
            <a:r>
              <a:rPr lang="en-US" sz="3800" baseline="30000"/>
              <a:t>3</a:t>
            </a:r>
            <a:r>
              <a:rPr lang="en-US" sz="3800"/>
              <a:t>+60L</a:t>
            </a:r>
          </a:p>
          <a:p>
            <a:pPr marL="609600" indent="-609600" eaLnBrk="1" hangingPunct="1">
              <a:buFontTx/>
              <a:buNone/>
            </a:pPr>
            <a:endParaRPr lang="en-US" sz="3800"/>
          </a:p>
          <a:p>
            <a:pPr marL="609600" indent="-609600" eaLnBrk="1" hangingPunct="1">
              <a:buFontTx/>
              <a:buNone/>
            </a:pPr>
            <a:r>
              <a:rPr lang="en-US" sz="3800"/>
              <a:t>The cost of lying is</a:t>
            </a:r>
          </a:p>
          <a:p>
            <a:pPr marL="609600" indent="-609600" eaLnBrk="1" hangingPunct="1">
              <a:buFontTx/>
              <a:buNone/>
            </a:pPr>
            <a:r>
              <a:rPr lang="en-US" sz="3800"/>
              <a:t>TC=21L</a:t>
            </a:r>
            <a:r>
              <a:rPr lang="en-US" sz="3800" baseline="30000"/>
              <a:t>2</a:t>
            </a:r>
            <a:r>
              <a:rPr lang="en-US" sz="3800"/>
              <a:t>+100</a:t>
            </a:r>
          </a:p>
          <a:p>
            <a:pPr marL="609600" indent="-609600" eaLnBrk="1" hangingPunct="1">
              <a:buFontTx/>
              <a:buNone/>
            </a:pPr>
            <a:endParaRPr lang="en-US" sz="3800"/>
          </a:p>
          <a:p>
            <a:pPr marL="609600" indent="-609600" eaLnBrk="1" hangingPunct="1">
              <a:buFontTx/>
              <a:buNone/>
            </a:pPr>
            <a:r>
              <a:rPr lang="en-US" sz="3800"/>
              <a:t>Where L = number of lies</a:t>
            </a:r>
          </a:p>
          <a:p>
            <a:pPr marL="609600" indent="-609600" eaLnBrk="1" hangingPunct="1">
              <a:buFontTx/>
              <a:buNone/>
            </a:pPr>
            <a:r>
              <a:rPr lang="en-US" sz="3800"/>
              <a:t>How many lies should you tell?</a:t>
            </a:r>
          </a:p>
          <a:p>
            <a:pPr marL="609600" indent="-609600" eaLnBrk="1" hangingPunct="1">
              <a:buFontTx/>
              <a:buNone/>
            </a:pPr>
            <a:endParaRPr lang="el-GR" sz="3800">
              <a:cs typeface="Arial" pitchFamily="34" charset="0"/>
            </a:endParaRPr>
          </a:p>
          <a:p>
            <a:pPr marL="609600" indent="-609600" eaLnBrk="1" hangingPunct="1">
              <a:buFontTx/>
              <a:buNone/>
            </a:pPr>
            <a:endParaRPr lang="en-US"/>
          </a:p>
          <a:p>
            <a:pPr marL="609600" indent="-609600" eaLnBrk="1" hangingPunct="1">
              <a:buFontTx/>
              <a:buAutoNum type="arabicParenR"/>
            </a:pPr>
            <a:endParaRPr lang="en-US"/>
          </a:p>
          <a:p>
            <a:pPr marL="609600" indent="-609600" eaLnBrk="1" hangingPunct="1">
              <a:buFontTx/>
              <a:buNone/>
            </a:pPr>
            <a:endParaRPr lang="en-US"/>
          </a:p>
        </p:txBody>
      </p:sp>
    </p:spTree>
  </p:cSld>
  <p:clrMapOvr>
    <a:masterClrMapping/>
  </p:clrMapOvr>
  <p:transition spd="med">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904196">
                                            <p:txEl>
                                              <p:pRg st="0" end="0"/>
                                            </p:txEl>
                                          </p:spTgt>
                                        </p:tgtEl>
                                        <p:attrNameLst>
                                          <p:attrName>style.visibility</p:attrName>
                                        </p:attrNameLst>
                                      </p:cBhvr>
                                      <p:to>
                                        <p:strVal val="visible"/>
                                      </p:to>
                                    </p:set>
                                    <p:anim calcmode="lin" valueType="num">
                                      <p:cBhvr additive="base">
                                        <p:cTn id="7" dur="500" fill="hold"/>
                                        <p:tgtEl>
                                          <p:spTgt spid="904196">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904196">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904196">
                                            <p:txEl>
                                              <p:pRg st="1" end="1"/>
                                            </p:txEl>
                                          </p:spTgt>
                                        </p:tgtEl>
                                        <p:attrNameLst>
                                          <p:attrName>style.visibility</p:attrName>
                                        </p:attrNameLst>
                                      </p:cBhvr>
                                      <p:to>
                                        <p:strVal val="visible"/>
                                      </p:to>
                                    </p:set>
                                    <p:anim calcmode="lin" valueType="num">
                                      <p:cBhvr additive="base">
                                        <p:cTn id="13" dur="500" fill="hold"/>
                                        <p:tgtEl>
                                          <p:spTgt spid="904196">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904196">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904196">
                                            <p:txEl>
                                              <p:pRg st="3" end="3"/>
                                            </p:txEl>
                                          </p:spTgt>
                                        </p:tgtEl>
                                        <p:attrNameLst>
                                          <p:attrName>style.visibility</p:attrName>
                                        </p:attrNameLst>
                                      </p:cBhvr>
                                      <p:to>
                                        <p:strVal val="visible"/>
                                      </p:to>
                                    </p:set>
                                    <p:anim calcmode="lin" valueType="num">
                                      <p:cBhvr additive="base">
                                        <p:cTn id="19" dur="500" fill="hold"/>
                                        <p:tgtEl>
                                          <p:spTgt spid="904196">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904196">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904196">
                                            <p:txEl>
                                              <p:pRg st="4" end="4"/>
                                            </p:txEl>
                                          </p:spTgt>
                                        </p:tgtEl>
                                        <p:attrNameLst>
                                          <p:attrName>style.visibility</p:attrName>
                                        </p:attrNameLst>
                                      </p:cBhvr>
                                      <p:to>
                                        <p:strVal val="visible"/>
                                      </p:to>
                                    </p:set>
                                    <p:anim calcmode="lin" valueType="num">
                                      <p:cBhvr additive="base">
                                        <p:cTn id="25" dur="500" fill="hold"/>
                                        <p:tgtEl>
                                          <p:spTgt spid="904196">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904196">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904196">
                                            <p:txEl>
                                              <p:pRg st="6" end="6"/>
                                            </p:txEl>
                                          </p:spTgt>
                                        </p:tgtEl>
                                        <p:attrNameLst>
                                          <p:attrName>style.visibility</p:attrName>
                                        </p:attrNameLst>
                                      </p:cBhvr>
                                      <p:to>
                                        <p:strVal val="visible"/>
                                      </p:to>
                                    </p:set>
                                    <p:anim calcmode="lin" valueType="num">
                                      <p:cBhvr additive="base">
                                        <p:cTn id="31" dur="500" fill="hold"/>
                                        <p:tgtEl>
                                          <p:spTgt spid="904196">
                                            <p:txEl>
                                              <p:pRg st="6" end="6"/>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904196">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904196">
                                            <p:txEl>
                                              <p:pRg st="7" end="7"/>
                                            </p:txEl>
                                          </p:spTgt>
                                        </p:tgtEl>
                                        <p:attrNameLst>
                                          <p:attrName>style.visibility</p:attrName>
                                        </p:attrNameLst>
                                      </p:cBhvr>
                                      <p:to>
                                        <p:strVal val="visible"/>
                                      </p:to>
                                    </p:set>
                                    <p:anim calcmode="lin" valueType="num">
                                      <p:cBhvr additive="base">
                                        <p:cTn id="37" dur="500" fill="hold"/>
                                        <p:tgtEl>
                                          <p:spTgt spid="904196">
                                            <p:txEl>
                                              <p:pRg st="7" end="7"/>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904196">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4196" grpId="0" build="p"/>
    </p:bld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21B66871-29C5-47ED-A7D6-4F0A2E6C130D}" type="slidenum">
              <a:rPr lang="en-CA"/>
              <a:pPr>
                <a:defRPr/>
              </a:pPr>
              <a:t>71</a:t>
            </a:fld>
            <a:endParaRPr lang="en-CA"/>
          </a:p>
        </p:txBody>
      </p:sp>
      <p:sp>
        <p:nvSpPr>
          <p:cNvPr id="90115" name="Rectangle 2"/>
          <p:cNvSpPr>
            <a:spLocks noChangeArrowheads="1"/>
          </p:cNvSpPr>
          <p:nvPr/>
        </p:nvSpPr>
        <p:spPr bwMode="auto">
          <a:xfrm>
            <a:off x="8534400" y="6477000"/>
            <a:ext cx="381000" cy="228600"/>
          </a:xfrm>
          <a:prstGeom prst="rect">
            <a:avLst/>
          </a:prstGeom>
          <a:noFill/>
          <a:ln w="12700">
            <a:noFill/>
            <a:miter lim="800000"/>
            <a:headEnd/>
            <a:tailEnd/>
          </a:ln>
        </p:spPr>
        <p:txBody>
          <a:bodyPr wrap="none" anchor="ctr"/>
          <a:lstStyle/>
          <a:p>
            <a:endParaRPr lang="en-US"/>
          </a:p>
        </p:txBody>
      </p:sp>
      <p:sp>
        <p:nvSpPr>
          <p:cNvPr id="90116" name="Rectangle 3"/>
          <p:cNvSpPr>
            <a:spLocks noGrp="1" noChangeArrowheads="1"/>
          </p:cNvSpPr>
          <p:nvPr>
            <p:ph type="title"/>
          </p:nvPr>
        </p:nvSpPr>
        <p:spPr>
          <a:noFill/>
        </p:spPr>
        <p:txBody>
          <a:bodyPr lIns="90487" tIns="44450" rIns="90487" bIns="44450"/>
          <a:lstStyle/>
          <a:p>
            <a:pPr algn="ctr" eaLnBrk="1" hangingPunct="1"/>
            <a:r>
              <a:rPr lang="en-US" sz="3600" dirty="0"/>
              <a:t>2.2.2 The Outfit Example</a:t>
            </a:r>
            <a:endParaRPr lang="en-US" sz="4400" dirty="0"/>
          </a:p>
        </p:txBody>
      </p:sp>
      <p:sp>
        <p:nvSpPr>
          <p:cNvPr id="906244" name="Rectangle 4"/>
          <p:cNvSpPr>
            <a:spLocks noGrp="1" noChangeArrowheads="1"/>
          </p:cNvSpPr>
          <p:nvPr>
            <p:ph type="body" idx="1"/>
          </p:nvPr>
        </p:nvSpPr>
        <p:spPr>
          <a:xfrm>
            <a:off x="0" y="1219200"/>
            <a:ext cx="9144000" cy="4648200"/>
          </a:xfrm>
          <a:noFill/>
        </p:spPr>
        <p:txBody>
          <a:bodyPr lIns="90487" tIns="44450" rIns="90487" bIns="44450"/>
          <a:lstStyle/>
          <a:p>
            <a:pPr marL="609600" indent="-609600" eaLnBrk="1" hangingPunct="1">
              <a:buFontTx/>
              <a:buNone/>
            </a:pPr>
            <a:r>
              <a:rPr lang="en-US" sz="3600"/>
              <a:t>Profit=TR-TC</a:t>
            </a:r>
          </a:p>
          <a:p>
            <a:pPr marL="609600" indent="-609600" eaLnBrk="1" hangingPunct="1">
              <a:buFontTx/>
              <a:buNone/>
            </a:pPr>
            <a:endParaRPr lang="en-US" sz="2000"/>
          </a:p>
          <a:p>
            <a:pPr marL="609600" indent="-609600" eaLnBrk="1" hangingPunct="1">
              <a:buFontTx/>
              <a:buNone/>
            </a:pPr>
            <a:r>
              <a:rPr lang="en-US" sz="3600"/>
              <a:t>Profit=2L</a:t>
            </a:r>
            <a:r>
              <a:rPr lang="en-US" sz="3600" baseline="30000"/>
              <a:t>3</a:t>
            </a:r>
            <a:r>
              <a:rPr lang="en-US" sz="3600"/>
              <a:t>+60L-[21L</a:t>
            </a:r>
            <a:r>
              <a:rPr lang="en-US" sz="3600" baseline="30000"/>
              <a:t>2</a:t>
            </a:r>
            <a:r>
              <a:rPr lang="en-US" sz="3600"/>
              <a:t>+100]</a:t>
            </a:r>
          </a:p>
          <a:p>
            <a:pPr marL="609600" indent="-609600" eaLnBrk="1" hangingPunct="1">
              <a:buFontTx/>
              <a:buNone/>
            </a:pPr>
            <a:r>
              <a:rPr lang="en-US" sz="3600"/>
              <a:t>Profit=2L</a:t>
            </a:r>
            <a:r>
              <a:rPr lang="en-US" sz="3600" baseline="30000"/>
              <a:t>3</a:t>
            </a:r>
            <a:r>
              <a:rPr lang="en-US" sz="3600"/>
              <a:t>-21L</a:t>
            </a:r>
            <a:r>
              <a:rPr lang="en-US" sz="3600" baseline="30000"/>
              <a:t>2</a:t>
            </a:r>
            <a:r>
              <a:rPr lang="en-US" sz="3600"/>
              <a:t>+60L-100</a:t>
            </a:r>
          </a:p>
          <a:p>
            <a:pPr marL="609600" indent="-609600" eaLnBrk="1" hangingPunct="1">
              <a:buFontTx/>
              <a:buNone/>
            </a:pPr>
            <a:endParaRPr lang="en-US" sz="2000"/>
          </a:p>
          <a:p>
            <a:pPr marL="609600" indent="-609600" eaLnBrk="1" hangingPunct="1">
              <a:buFontTx/>
              <a:buNone/>
            </a:pPr>
            <a:r>
              <a:rPr lang="en-US" sz="3600" u="sng"/>
              <a:t>FOC:</a:t>
            </a:r>
          </a:p>
          <a:p>
            <a:pPr marL="609600" indent="-609600" eaLnBrk="1" hangingPunct="1">
              <a:buFontTx/>
              <a:buNone/>
            </a:pPr>
            <a:r>
              <a:rPr lang="en-US" sz="3600"/>
              <a:t>M</a:t>
            </a:r>
            <a:r>
              <a:rPr lang="el-GR" sz="3600">
                <a:cs typeface="Arial" pitchFamily="34" charset="0"/>
              </a:rPr>
              <a:t>π</a:t>
            </a:r>
            <a:r>
              <a:rPr lang="en-CA" sz="3600">
                <a:cs typeface="Arial" pitchFamily="34" charset="0"/>
              </a:rPr>
              <a:t>=6L</a:t>
            </a:r>
            <a:r>
              <a:rPr lang="en-CA" sz="3600" baseline="30000">
                <a:cs typeface="Arial" pitchFamily="34" charset="0"/>
              </a:rPr>
              <a:t>2</a:t>
            </a:r>
            <a:r>
              <a:rPr lang="en-CA" sz="3600">
                <a:cs typeface="Arial" pitchFamily="34" charset="0"/>
              </a:rPr>
              <a:t>-42L+60</a:t>
            </a:r>
          </a:p>
          <a:p>
            <a:pPr marL="609600" indent="-609600" eaLnBrk="1" hangingPunct="1">
              <a:buFontTx/>
              <a:buNone/>
            </a:pPr>
            <a:r>
              <a:rPr lang="en-US" sz="3600"/>
              <a:t>M</a:t>
            </a:r>
            <a:r>
              <a:rPr lang="el-GR" sz="3600">
                <a:cs typeface="Arial" pitchFamily="34" charset="0"/>
              </a:rPr>
              <a:t>π</a:t>
            </a:r>
            <a:r>
              <a:rPr lang="en-CA" sz="3600">
                <a:cs typeface="Arial" pitchFamily="34" charset="0"/>
              </a:rPr>
              <a:t>=6(L</a:t>
            </a:r>
            <a:r>
              <a:rPr lang="en-CA" sz="3600" baseline="30000">
                <a:cs typeface="Arial" pitchFamily="34" charset="0"/>
              </a:rPr>
              <a:t>2</a:t>
            </a:r>
            <a:r>
              <a:rPr lang="en-CA" sz="3600">
                <a:cs typeface="Arial" pitchFamily="34" charset="0"/>
              </a:rPr>
              <a:t>-7L+10)</a:t>
            </a:r>
            <a:endParaRPr lang="en-US" sz="3600"/>
          </a:p>
          <a:p>
            <a:pPr marL="609600" indent="-609600" eaLnBrk="1" hangingPunct="1">
              <a:buFontTx/>
              <a:buNone/>
            </a:pPr>
            <a:endParaRPr lang="en-US" sz="3600"/>
          </a:p>
          <a:p>
            <a:pPr marL="609600" indent="-609600" eaLnBrk="1" hangingPunct="1">
              <a:buFontTx/>
              <a:buNone/>
            </a:pPr>
            <a:endParaRPr lang="el-GR" sz="3600">
              <a:cs typeface="Arial" pitchFamily="34" charset="0"/>
            </a:endParaRPr>
          </a:p>
          <a:p>
            <a:pPr marL="609600" indent="-609600" eaLnBrk="1" hangingPunct="1">
              <a:buFontTx/>
              <a:buNone/>
            </a:pPr>
            <a:endParaRPr lang="en-US"/>
          </a:p>
          <a:p>
            <a:pPr marL="609600" indent="-609600" eaLnBrk="1" hangingPunct="1">
              <a:buFontTx/>
              <a:buAutoNum type="arabicParenR"/>
            </a:pPr>
            <a:endParaRPr lang="en-US"/>
          </a:p>
          <a:p>
            <a:pPr marL="609600" indent="-609600" eaLnBrk="1" hangingPunct="1">
              <a:buFontTx/>
              <a:buNone/>
            </a:pPr>
            <a:endParaRPr lang="en-US"/>
          </a:p>
        </p:txBody>
      </p:sp>
    </p:spTree>
  </p:cSld>
  <p:clrMapOvr>
    <a:masterClrMapping/>
  </p:clrMapOvr>
  <p:transition spd="med">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906244">
                                            <p:txEl>
                                              <p:pRg st="0" end="0"/>
                                            </p:txEl>
                                          </p:spTgt>
                                        </p:tgtEl>
                                        <p:attrNameLst>
                                          <p:attrName>style.visibility</p:attrName>
                                        </p:attrNameLst>
                                      </p:cBhvr>
                                      <p:to>
                                        <p:strVal val="visible"/>
                                      </p:to>
                                    </p:set>
                                    <p:anim calcmode="lin" valueType="num">
                                      <p:cBhvr additive="base">
                                        <p:cTn id="7" dur="500" fill="hold"/>
                                        <p:tgtEl>
                                          <p:spTgt spid="906244">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90624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906244">
                                            <p:txEl>
                                              <p:pRg st="2" end="2"/>
                                            </p:txEl>
                                          </p:spTgt>
                                        </p:tgtEl>
                                        <p:attrNameLst>
                                          <p:attrName>style.visibility</p:attrName>
                                        </p:attrNameLst>
                                      </p:cBhvr>
                                      <p:to>
                                        <p:strVal val="visible"/>
                                      </p:to>
                                    </p:set>
                                    <p:anim calcmode="lin" valueType="num">
                                      <p:cBhvr additive="base">
                                        <p:cTn id="13" dur="500" fill="hold"/>
                                        <p:tgtEl>
                                          <p:spTgt spid="906244">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906244">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906244">
                                            <p:txEl>
                                              <p:pRg st="3" end="3"/>
                                            </p:txEl>
                                          </p:spTgt>
                                        </p:tgtEl>
                                        <p:attrNameLst>
                                          <p:attrName>style.visibility</p:attrName>
                                        </p:attrNameLst>
                                      </p:cBhvr>
                                      <p:to>
                                        <p:strVal val="visible"/>
                                      </p:to>
                                    </p:set>
                                    <p:anim calcmode="lin" valueType="num">
                                      <p:cBhvr additive="base">
                                        <p:cTn id="19" dur="500" fill="hold"/>
                                        <p:tgtEl>
                                          <p:spTgt spid="906244">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0624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906244">
                                            <p:txEl>
                                              <p:pRg st="5" end="5"/>
                                            </p:txEl>
                                          </p:spTgt>
                                        </p:tgtEl>
                                        <p:attrNameLst>
                                          <p:attrName>style.visibility</p:attrName>
                                        </p:attrNameLst>
                                      </p:cBhvr>
                                      <p:to>
                                        <p:strVal val="visible"/>
                                      </p:to>
                                    </p:set>
                                    <p:anim calcmode="lin" valueType="num">
                                      <p:cBhvr additive="base">
                                        <p:cTn id="25" dur="500" fill="hold"/>
                                        <p:tgtEl>
                                          <p:spTgt spid="906244">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0624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906244">
                                            <p:txEl>
                                              <p:pRg st="6" end="6"/>
                                            </p:txEl>
                                          </p:spTgt>
                                        </p:tgtEl>
                                        <p:attrNameLst>
                                          <p:attrName>style.visibility</p:attrName>
                                        </p:attrNameLst>
                                      </p:cBhvr>
                                      <p:to>
                                        <p:strVal val="visible"/>
                                      </p:to>
                                    </p:set>
                                    <p:anim calcmode="lin" valueType="num">
                                      <p:cBhvr additive="base">
                                        <p:cTn id="31" dur="500" fill="hold"/>
                                        <p:tgtEl>
                                          <p:spTgt spid="906244">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906244">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906244">
                                            <p:txEl>
                                              <p:pRg st="7" end="7"/>
                                            </p:txEl>
                                          </p:spTgt>
                                        </p:tgtEl>
                                        <p:attrNameLst>
                                          <p:attrName>style.visibility</p:attrName>
                                        </p:attrNameLst>
                                      </p:cBhvr>
                                      <p:to>
                                        <p:strVal val="visible"/>
                                      </p:to>
                                    </p:set>
                                    <p:anim calcmode="lin" valueType="num">
                                      <p:cBhvr additive="base">
                                        <p:cTn id="37" dur="500" fill="hold"/>
                                        <p:tgtEl>
                                          <p:spTgt spid="906244">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906244">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6244" grpId="0" build="p"/>
    </p:bld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8B3FE00D-F1ED-418A-998D-2828F095DB5D}" type="slidenum">
              <a:rPr lang="en-CA"/>
              <a:pPr>
                <a:defRPr/>
              </a:pPr>
              <a:t>72</a:t>
            </a:fld>
            <a:endParaRPr lang="en-CA"/>
          </a:p>
        </p:txBody>
      </p:sp>
      <p:sp>
        <p:nvSpPr>
          <p:cNvPr id="91139" name="Rectangle 2"/>
          <p:cNvSpPr>
            <a:spLocks noChangeArrowheads="1"/>
          </p:cNvSpPr>
          <p:nvPr/>
        </p:nvSpPr>
        <p:spPr bwMode="auto">
          <a:xfrm>
            <a:off x="8534400" y="6477000"/>
            <a:ext cx="381000" cy="228600"/>
          </a:xfrm>
          <a:prstGeom prst="rect">
            <a:avLst/>
          </a:prstGeom>
          <a:noFill/>
          <a:ln w="12700">
            <a:noFill/>
            <a:miter lim="800000"/>
            <a:headEnd/>
            <a:tailEnd/>
          </a:ln>
        </p:spPr>
        <p:txBody>
          <a:bodyPr wrap="none" anchor="ctr"/>
          <a:lstStyle/>
          <a:p>
            <a:endParaRPr lang="en-US"/>
          </a:p>
        </p:txBody>
      </p:sp>
      <p:sp>
        <p:nvSpPr>
          <p:cNvPr id="91140" name="Rectangle 3"/>
          <p:cNvSpPr>
            <a:spLocks noGrp="1" noChangeArrowheads="1"/>
          </p:cNvSpPr>
          <p:nvPr>
            <p:ph type="title"/>
          </p:nvPr>
        </p:nvSpPr>
        <p:spPr>
          <a:noFill/>
        </p:spPr>
        <p:txBody>
          <a:bodyPr lIns="90487" tIns="44450" rIns="90487" bIns="44450"/>
          <a:lstStyle/>
          <a:p>
            <a:pPr algn="ctr" eaLnBrk="1" hangingPunct="1"/>
            <a:r>
              <a:rPr lang="en-US" sz="3600" dirty="0"/>
              <a:t>2.2.2 The Outfit Example</a:t>
            </a:r>
            <a:endParaRPr lang="en-US" sz="4400" dirty="0"/>
          </a:p>
        </p:txBody>
      </p:sp>
      <p:sp>
        <p:nvSpPr>
          <p:cNvPr id="917508" name="Rectangle 4"/>
          <p:cNvSpPr>
            <a:spLocks noGrp="1" noChangeArrowheads="1"/>
          </p:cNvSpPr>
          <p:nvPr>
            <p:ph type="body" idx="1"/>
          </p:nvPr>
        </p:nvSpPr>
        <p:spPr>
          <a:xfrm>
            <a:off x="0" y="1219200"/>
            <a:ext cx="9144000" cy="2209800"/>
          </a:xfrm>
          <a:noFill/>
        </p:spPr>
        <p:txBody>
          <a:bodyPr lIns="90487" tIns="44450" rIns="90487" bIns="44450"/>
          <a:lstStyle/>
          <a:p>
            <a:pPr marL="609600" indent="-609600" eaLnBrk="1" hangingPunct="1">
              <a:buFontTx/>
              <a:buNone/>
            </a:pPr>
            <a:r>
              <a:rPr lang="en-US" sz="3600"/>
              <a:t>M</a:t>
            </a:r>
            <a:r>
              <a:rPr lang="el-GR" sz="3600">
                <a:cs typeface="Arial" pitchFamily="34" charset="0"/>
              </a:rPr>
              <a:t>π</a:t>
            </a:r>
            <a:r>
              <a:rPr lang="en-CA" sz="3600">
                <a:cs typeface="Arial" pitchFamily="34" charset="0"/>
              </a:rPr>
              <a:t>=6(L</a:t>
            </a:r>
            <a:r>
              <a:rPr lang="en-CA" sz="3600" baseline="30000">
                <a:cs typeface="Arial" pitchFamily="34" charset="0"/>
              </a:rPr>
              <a:t>2</a:t>
            </a:r>
            <a:r>
              <a:rPr lang="en-CA" sz="3600">
                <a:cs typeface="Arial" pitchFamily="34" charset="0"/>
              </a:rPr>
              <a:t>-7L+10)</a:t>
            </a:r>
            <a:endParaRPr lang="en-US" sz="3600"/>
          </a:p>
          <a:p>
            <a:pPr marL="609600" indent="-609600" eaLnBrk="1" hangingPunct="1">
              <a:buFontTx/>
              <a:buNone/>
            </a:pPr>
            <a:endParaRPr lang="en-US" sz="3600">
              <a:cs typeface="Arial" pitchFamily="34" charset="0"/>
            </a:endParaRPr>
          </a:p>
          <a:p>
            <a:pPr marL="609600" indent="-609600" eaLnBrk="1" hangingPunct="1">
              <a:buFontTx/>
              <a:buNone/>
            </a:pPr>
            <a:r>
              <a:rPr lang="en-US" sz="3600" u="sng">
                <a:cs typeface="Arial" pitchFamily="34" charset="0"/>
              </a:rPr>
              <a:t>Solving using the quadratic formula:</a:t>
            </a:r>
          </a:p>
          <a:p>
            <a:pPr marL="609600" indent="-609600" eaLnBrk="1" hangingPunct="1">
              <a:buFontTx/>
              <a:buNone/>
            </a:pPr>
            <a:r>
              <a:rPr lang="en-US" sz="3600">
                <a:cs typeface="Arial" pitchFamily="34" charset="0"/>
              </a:rPr>
              <a:t>L</a:t>
            </a:r>
            <a:r>
              <a:rPr lang="en-US" sz="3600"/>
              <a:t>=-b</a:t>
            </a:r>
            <a:r>
              <a:rPr lang="en-US" sz="3600">
                <a:cs typeface="Arial" pitchFamily="34" charset="0"/>
              </a:rPr>
              <a:t>±(b</a:t>
            </a:r>
            <a:r>
              <a:rPr lang="en-US" sz="3600" baseline="30000">
                <a:cs typeface="Arial" pitchFamily="34" charset="0"/>
              </a:rPr>
              <a:t>2</a:t>
            </a:r>
            <a:r>
              <a:rPr lang="en-US" sz="3600">
                <a:cs typeface="Arial" pitchFamily="34" charset="0"/>
              </a:rPr>
              <a:t>-4ac)</a:t>
            </a:r>
            <a:r>
              <a:rPr lang="en-US" sz="3600" baseline="30000">
                <a:cs typeface="Arial" pitchFamily="34" charset="0"/>
              </a:rPr>
              <a:t>1/2</a:t>
            </a:r>
            <a:r>
              <a:rPr lang="en-US" sz="3600">
                <a:cs typeface="Arial" pitchFamily="34" charset="0"/>
              </a:rPr>
              <a:t> / 2a</a:t>
            </a:r>
          </a:p>
          <a:p>
            <a:pPr marL="609600" indent="-609600" eaLnBrk="1" hangingPunct="1">
              <a:buFontTx/>
              <a:buNone/>
            </a:pPr>
            <a:r>
              <a:rPr lang="en-US" sz="3600">
                <a:cs typeface="Arial" pitchFamily="34" charset="0"/>
              </a:rPr>
              <a:t>L=-7±(49-40)</a:t>
            </a:r>
            <a:r>
              <a:rPr lang="en-US" sz="3600" baseline="30000">
                <a:cs typeface="Arial" pitchFamily="34" charset="0"/>
              </a:rPr>
              <a:t>1/2</a:t>
            </a:r>
            <a:r>
              <a:rPr lang="en-US" sz="3600">
                <a:cs typeface="Arial" pitchFamily="34" charset="0"/>
              </a:rPr>
              <a:t>/(2)</a:t>
            </a:r>
          </a:p>
          <a:p>
            <a:pPr marL="609600" indent="-609600" eaLnBrk="1" hangingPunct="1">
              <a:buFontTx/>
              <a:buNone/>
            </a:pPr>
            <a:r>
              <a:rPr lang="en-US" sz="3600">
                <a:cs typeface="Arial" pitchFamily="34" charset="0"/>
              </a:rPr>
              <a:t>L=(-7±3)/2 = 2, 5</a:t>
            </a:r>
          </a:p>
          <a:p>
            <a:pPr marL="609600" indent="-609600" eaLnBrk="1" hangingPunct="1">
              <a:buFontTx/>
              <a:buNone/>
            </a:pPr>
            <a:endParaRPr lang="el-GR" sz="3600">
              <a:cs typeface="Arial" pitchFamily="34" charset="0"/>
            </a:endParaRPr>
          </a:p>
          <a:p>
            <a:pPr marL="609600" indent="-609600" eaLnBrk="1" hangingPunct="1">
              <a:buFontTx/>
              <a:buNone/>
            </a:pPr>
            <a:endParaRPr lang="en-US"/>
          </a:p>
          <a:p>
            <a:pPr marL="609600" indent="-609600" eaLnBrk="1" hangingPunct="1">
              <a:buFontTx/>
              <a:buAutoNum type="arabicParenR"/>
            </a:pPr>
            <a:endParaRPr lang="en-US"/>
          </a:p>
          <a:p>
            <a:pPr marL="609600" indent="-609600" eaLnBrk="1" hangingPunct="1">
              <a:buFontTx/>
              <a:buNone/>
            </a:pPr>
            <a:endParaRPr lang="en-US"/>
          </a:p>
        </p:txBody>
      </p:sp>
    </p:spTree>
  </p:cSld>
  <p:clrMapOvr>
    <a:masterClrMapping/>
  </p:clrMapOvr>
  <p:transition spd="med">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917508">
                                            <p:txEl>
                                              <p:pRg st="3" end="3"/>
                                            </p:txEl>
                                          </p:spTgt>
                                        </p:tgtEl>
                                        <p:attrNameLst>
                                          <p:attrName>style.visibility</p:attrName>
                                        </p:attrNameLst>
                                      </p:cBhvr>
                                      <p:to>
                                        <p:strVal val="visible"/>
                                      </p:to>
                                    </p:set>
                                    <p:anim calcmode="lin" valueType="num">
                                      <p:cBhvr additive="base">
                                        <p:cTn id="7" dur="500" fill="hold"/>
                                        <p:tgtEl>
                                          <p:spTgt spid="917508">
                                            <p:txEl>
                                              <p:pRg st="3" end="3"/>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917508">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917508">
                                            <p:txEl>
                                              <p:pRg st="4" end="4"/>
                                            </p:txEl>
                                          </p:spTgt>
                                        </p:tgtEl>
                                        <p:attrNameLst>
                                          <p:attrName>style.visibility</p:attrName>
                                        </p:attrNameLst>
                                      </p:cBhvr>
                                      <p:to>
                                        <p:strVal val="visible"/>
                                      </p:to>
                                    </p:set>
                                    <p:anim calcmode="lin" valueType="num">
                                      <p:cBhvr additive="base">
                                        <p:cTn id="13" dur="500" fill="hold"/>
                                        <p:tgtEl>
                                          <p:spTgt spid="917508">
                                            <p:txEl>
                                              <p:pRg st="4" end="4"/>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917508">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917508">
                                            <p:txEl>
                                              <p:pRg st="5" end="5"/>
                                            </p:txEl>
                                          </p:spTgt>
                                        </p:tgtEl>
                                        <p:attrNameLst>
                                          <p:attrName>style.visibility</p:attrName>
                                        </p:attrNameLst>
                                      </p:cBhvr>
                                      <p:to>
                                        <p:strVal val="visible"/>
                                      </p:to>
                                    </p:set>
                                    <p:anim calcmode="lin" valueType="num">
                                      <p:cBhvr additive="base">
                                        <p:cTn id="19" dur="500" fill="hold"/>
                                        <p:tgtEl>
                                          <p:spTgt spid="917508">
                                            <p:txEl>
                                              <p:pRg st="5" end="5"/>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917508">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7508" grpId="0" build="p"/>
    </p:bld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C7F8DF9C-2628-4135-85B2-5E5C3F0F5B43}" type="slidenum">
              <a:rPr lang="en-CA"/>
              <a:pPr>
                <a:defRPr/>
              </a:pPr>
              <a:t>73</a:t>
            </a:fld>
            <a:endParaRPr lang="en-CA"/>
          </a:p>
        </p:txBody>
      </p:sp>
      <p:sp>
        <p:nvSpPr>
          <p:cNvPr id="92163" name="Rectangle 2"/>
          <p:cNvSpPr>
            <a:spLocks noChangeArrowheads="1"/>
          </p:cNvSpPr>
          <p:nvPr/>
        </p:nvSpPr>
        <p:spPr bwMode="auto">
          <a:xfrm>
            <a:off x="8534400" y="6477000"/>
            <a:ext cx="381000" cy="228600"/>
          </a:xfrm>
          <a:prstGeom prst="rect">
            <a:avLst/>
          </a:prstGeom>
          <a:noFill/>
          <a:ln w="12700">
            <a:noFill/>
            <a:miter lim="800000"/>
            <a:headEnd/>
            <a:tailEnd/>
          </a:ln>
        </p:spPr>
        <p:txBody>
          <a:bodyPr wrap="none" anchor="ctr"/>
          <a:lstStyle/>
          <a:p>
            <a:endParaRPr lang="en-US"/>
          </a:p>
        </p:txBody>
      </p:sp>
      <p:sp>
        <p:nvSpPr>
          <p:cNvPr id="92164" name="Rectangle 3"/>
          <p:cNvSpPr>
            <a:spLocks noGrp="1" noChangeArrowheads="1"/>
          </p:cNvSpPr>
          <p:nvPr>
            <p:ph type="title"/>
          </p:nvPr>
        </p:nvSpPr>
        <p:spPr>
          <a:noFill/>
        </p:spPr>
        <p:txBody>
          <a:bodyPr lIns="90487" tIns="44450" rIns="90487" bIns="44450"/>
          <a:lstStyle/>
          <a:p>
            <a:pPr algn="ctr" eaLnBrk="1" hangingPunct="1"/>
            <a:r>
              <a:rPr lang="en-US" sz="3600" dirty="0"/>
              <a:t>2.2.2 The Outfit Example</a:t>
            </a:r>
            <a:endParaRPr lang="en-US" sz="4400" dirty="0"/>
          </a:p>
        </p:txBody>
      </p:sp>
      <p:sp>
        <p:nvSpPr>
          <p:cNvPr id="908292" name="Rectangle 4"/>
          <p:cNvSpPr>
            <a:spLocks noGrp="1" noChangeArrowheads="1"/>
          </p:cNvSpPr>
          <p:nvPr>
            <p:ph type="body" idx="1"/>
          </p:nvPr>
        </p:nvSpPr>
        <p:spPr>
          <a:xfrm>
            <a:off x="0" y="838200"/>
            <a:ext cx="9144000" cy="2209800"/>
          </a:xfrm>
          <a:noFill/>
        </p:spPr>
        <p:txBody>
          <a:bodyPr lIns="90487" tIns="44450" rIns="90487" bIns="44450"/>
          <a:lstStyle/>
          <a:p>
            <a:pPr marL="609600" indent="-609600" eaLnBrk="1" hangingPunct="1">
              <a:buFontTx/>
              <a:buNone/>
            </a:pPr>
            <a:r>
              <a:rPr lang="en-US" sz="3600"/>
              <a:t>Profit=2L</a:t>
            </a:r>
            <a:r>
              <a:rPr lang="en-US" sz="3600" baseline="30000"/>
              <a:t>3</a:t>
            </a:r>
            <a:r>
              <a:rPr lang="en-US" sz="3600"/>
              <a:t>-21L</a:t>
            </a:r>
            <a:r>
              <a:rPr lang="en-US" sz="3600" baseline="30000"/>
              <a:t>2</a:t>
            </a:r>
            <a:r>
              <a:rPr lang="en-US" sz="3600"/>
              <a:t>+60L-100</a:t>
            </a:r>
          </a:p>
          <a:p>
            <a:pPr marL="609600" indent="-609600" eaLnBrk="1" hangingPunct="1">
              <a:buFontTx/>
              <a:buNone/>
            </a:pPr>
            <a:r>
              <a:rPr lang="en-US" sz="3600"/>
              <a:t>M</a:t>
            </a:r>
            <a:r>
              <a:rPr lang="el-GR" sz="3600">
                <a:cs typeface="Arial" pitchFamily="34" charset="0"/>
              </a:rPr>
              <a:t>π</a:t>
            </a:r>
            <a:r>
              <a:rPr lang="en-CA" sz="3600">
                <a:cs typeface="Arial" pitchFamily="34" charset="0"/>
              </a:rPr>
              <a:t>=6L</a:t>
            </a:r>
            <a:r>
              <a:rPr lang="en-CA" sz="3600" baseline="30000">
                <a:cs typeface="Arial" pitchFamily="34" charset="0"/>
              </a:rPr>
              <a:t>2</a:t>
            </a:r>
            <a:r>
              <a:rPr lang="en-CA" sz="3600">
                <a:cs typeface="Arial" pitchFamily="34" charset="0"/>
              </a:rPr>
              <a:t>-42L+60</a:t>
            </a:r>
          </a:p>
          <a:p>
            <a:pPr marL="609600" indent="-609600" eaLnBrk="1" hangingPunct="1">
              <a:buFontTx/>
              <a:buNone/>
            </a:pPr>
            <a:r>
              <a:rPr lang="en-US" sz="3600" u="sng">
                <a:cs typeface="Arial" pitchFamily="34" charset="0"/>
              </a:rPr>
              <a:t>SOC: </a:t>
            </a:r>
            <a:r>
              <a:rPr lang="el-GR" sz="3600">
                <a:cs typeface="Arial" pitchFamily="34" charset="0"/>
              </a:rPr>
              <a:t>π</a:t>
            </a:r>
            <a:r>
              <a:rPr lang="en-US" sz="3600">
                <a:cs typeface="Arial" pitchFamily="34" charset="0"/>
              </a:rPr>
              <a:t>’’=12L-42</a:t>
            </a:r>
          </a:p>
          <a:p>
            <a:pPr marL="609600" indent="-609600" eaLnBrk="1" hangingPunct="1">
              <a:buFontTx/>
              <a:buNone/>
            </a:pPr>
            <a:endParaRPr lang="en-US" sz="3600">
              <a:cs typeface="Arial" pitchFamily="34" charset="0"/>
            </a:endParaRPr>
          </a:p>
          <a:p>
            <a:pPr marL="609600" indent="-609600" eaLnBrk="1" hangingPunct="1">
              <a:buFontTx/>
              <a:buNone/>
            </a:pPr>
            <a:r>
              <a:rPr lang="el-GR" sz="3600">
                <a:cs typeface="Arial" pitchFamily="34" charset="0"/>
              </a:rPr>
              <a:t>π</a:t>
            </a:r>
            <a:r>
              <a:rPr lang="en-US" sz="3600">
                <a:cs typeface="Arial" pitchFamily="34" charset="0"/>
              </a:rPr>
              <a:t>’’(2)=12(2)-42=-18, concave MAX</a:t>
            </a:r>
          </a:p>
          <a:p>
            <a:pPr marL="609600" indent="-609600" eaLnBrk="1" hangingPunct="1">
              <a:buFontTx/>
              <a:buNone/>
            </a:pPr>
            <a:r>
              <a:rPr lang="el-GR" sz="3600">
                <a:cs typeface="Arial" pitchFamily="34" charset="0"/>
              </a:rPr>
              <a:t>π</a:t>
            </a:r>
            <a:r>
              <a:rPr lang="en-US" sz="3600">
                <a:cs typeface="Arial" pitchFamily="34" charset="0"/>
              </a:rPr>
              <a:t>’’(5)=12(5)-42=18, convex MIN</a:t>
            </a:r>
          </a:p>
          <a:p>
            <a:pPr marL="609600" indent="-609600" eaLnBrk="1" hangingPunct="1">
              <a:buFontTx/>
              <a:buNone/>
            </a:pPr>
            <a:endParaRPr lang="en-US" sz="3600">
              <a:cs typeface="Arial" pitchFamily="34" charset="0"/>
            </a:endParaRPr>
          </a:p>
          <a:p>
            <a:pPr marL="609600" indent="-609600" eaLnBrk="1" hangingPunct="1">
              <a:buFontTx/>
              <a:buNone/>
            </a:pPr>
            <a:r>
              <a:rPr lang="en-US" sz="3600">
                <a:cs typeface="Arial" pitchFamily="34" charset="0"/>
              </a:rPr>
              <a:t>You should tell 2 lies</a:t>
            </a:r>
          </a:p>
          <a:p>
            <a:pPr marL="609600" indent="-609600" eaLnBrk="1" hangingPunct="1">
              <a:buFontTx/>
              <a:buNone/>
            </a:pPr>
            <a:endParaRPr lang="en-US">
              <a:cs typeface="Arial" pitchFamily="34" charset="0"/>
            </a:endParaRPr>
          </a:p>
          <a:p>
            <a:pPr marL="609600" indent="-609600" eaLnBrk="1" hangingPunct="1">
              <a:buFontTx/>
              <a:buNone/>
            </a:pPr>
            <a:endParaRPr lang="en-US" sz="3600">
              <a:cs typeface="Arial" pitchFamily="34" charset="0"/>
            </a:endParaRPr>
          </a:p>
          <a:p>
            <a:pPr marL="609600" indent="-609600" eaLnBrk="1" hangingPunct="1">
              <a:buFontTx/>
              <a:buNone/>
            </a:pPr>
            <a:endParaRPr lang="el-GR" sz="3600">
              <a:cs typeface="Arial" pitchFamily="34" charset="0"/>
            </a:endParaRPr>
          </a:p>
          <a:p>
            <a:pPr marL="609600" indent="-609600" eaLnBrk="1" hangingPunct="1">
              <a:buFontTx/>
              <a:buNone/>
            </a:pPr>
            <a:endParaRPr lang="en-US"/>
          </a:p>
          <a:p>
            <a:pPr marL="609600" indent="-609600" eaLnBrk="1" hangingPunct="1">
              <a:buFontTx/>
              <a:buAutoNum type="arabicParenR"/>
            </a:pPr>
            <a:endParaRPr lang="en-US"/>
          </a:p>
          <a:p>
            <a:pPr marL="609600" indent="-609600" eaLnBrk="1" hangingPunct="1">
              <a:buFontTx/>
              <a:buNone/>
            </a:pPr>
            <a:endParaRPr lang="en-US"/>
          </a:p>
        </p:txBody>
      </p:sp>
    </p:spTree>
  </p:cSld>
  <p:clrMapOvr>
    <a:masterClrMapping/>
  </p:clrMapOvr>
  <p:transition spd="med">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908292">
                                            <p:txEl>
                                              <p:pRg st="0" end="0"/>
                                            </p:txEl>
                                          </p:spTgt>
                                        </p:tgtEl>
                                        <p:attrNameLst>
                                          <p:attrName>style.visibility</p:attrName>
                                        </p:attrNameLst>
                                      </p:cBhvr>
                                      <p:to>
                                        <p:strVal val="visible"/>
                                      </p:to>
                                    </p:set>
                                    <p:anim calcmode="lin" valueType="num">
                                      <p:cBhvr additive="base">
                                        <p:cTn id="7" dur="500" fill="hold"/>
                                        <p:tgtEl>
                                          <p:spTgt spid="908292">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908292">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908292">
                                            <p:txEl>
                                              <p:pRg st="1" end="1"/>
                                            </p:txEl>
                                          </p:spTgt>
                                        </p:tgtEl>
                                        <p:attrNameLst>
                                          <p:attrName>style.visibility</p:attrName>
                                        </p:attrNameLst>
                                      </p:cBhvr>
                                      <p:to>
                                        <p:strVal val="visible"/>
                                      </p:to>
                                    </p:set>
                                    <p:anim calcmode="lin" valueType="num">
                                      <p:cBhvr additive="base">
                                        <p:cTn id="13" dur="500" fill="hold"/>
                                        <p:tgtEl>
                                          <p:spTgt spid="908292">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908292">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908292">
                                            <p:txEl>
                                              <p:pRg st="2" end="2"/>
                                            </p:txEl>
                                          </p:spTgt>
                                        </p:tgtEl>
                                        <p:attrNameLst>
                                          <p:attrName>style.visibility</p:attrName>
                                        </p:attrNameLst>
                                      </p:cBhvr>
                                      <p:to>
                                        <p:strVal val="visible"/>
                                      </p:to>
                                    </p:set>
                                    <p:anim calcmode="lin" valueType="num">
                                      <p:cBhvr additive="base">
                                        <p:cTn id="19" dur="500" fill="hold"/>
                                        <p:tgtEl>
                                          <p:spTgt spid="908292">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908292">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908292">
                                            <p:txEl>
                                              <p:pRg st="4" end="4"/>
                                            </p:txEl>
                                          </p:spTgt>
                                        </p:tgtEl>
                                        <p:attrNameLst>
                                          <p:attrName>style.visibility</p:attrName>
                                        </p:attrNameLst>
                                      </p:cBhvr>
                                      <p:to>
                                        <p:strVal val="visible"/>
                                      </p:to>
                                    </p:set>
                                    <p:anim calcmode="lin" valueType="num">
                                      <p:cBhvr additive="base">
                                        <p:cTn id="25" dur="500" fill="hold"/>
                                        <p:tgtEl>
                                          <p:spTgt spid="908292">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908292">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908292">
                                            <p:txEl>
                                              <p:pRg st="5" end="5"/>
                                            </p:txEl>
                                          </p:spTgt>
                                        </p:tgtEl>
                                        <p:attrNameLst>
                                          <p:attrName>style.visibility</p:attrName>
                                        </p:attrNameLst>
                                      </p:cBhvr>
                                      <p:to>
                                        <p:strVal val="visible"/>
                                      </p:to>
                                    </p:set>
                                    <p:anim calcmode="lin" valueType="num">
                                      <p:cBhvr additive="base">
                                        <p:cTn id="31" dur="500" fill="hold"/>
                                        <p:tgtEl>
                                          <p:spTgt spid="908292">
                                            <p:txEl>
                                              <p:pRg st="5" end="5"/>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908292">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908292">
                                            <p:txEl>
                                              <p:pRg st="7" end="7"/>
                                            </p:txEl>
                                          </p:spTgt>
                                        </p:tgtEl>
                                        <p:attrNameLst>
                                          <p:attrName>style.visibility</p:attrName>
                                        </p:attrNameLst>
                                      </p:cBhvr>
                                      <p:to>
                                        <p:strVal val="visible"/>
                                      </p:to>
                                    </p:set>
                                    <p:anim calcmode="lin" valueType="num">
                                      <p:cBhvr additive="base">
                                        <p:cTn id="37" dur="500" fill="hold"/>
                                        <p:tgtEl>
                                          <p:spTgt spid="908292">
                                            <p:txEl>
                                              <p:pRg st="7" end="7"/>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908292">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8292" grpId="0" build="p"/>
    </p:bld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EA9B5BDF-8F02-44A7-B085-8253D1F5DA4B}" type="slidenum">
              <a:rPr lang="en-CA"/>
              <a:pPr>
                <a:defRPr/>
              </a:pPr>
              <a:t>74</a:t>
            </a:fld>
            <a:endParaRPr lang="en-CA"/>
          </a:p>
        </p:txBody>
      </p:sp>
      <p:sp>
        <p:nvSpPr>
          <p:cNvPr id="93187" name="Rectangle 2"/>
          <p:cNvSpPr>
            <a:spLocks noChangeArrowheads="1"/>
          </p:cNvSpPr>
          <p:nvPr/>
        </p:nvSpPr>
        <p:spPr bwMode="auto">
          <a:xfrm>
            <a:off x="8534400" y="6477000"/>
            <a:ext cx="381000" cy="228600"/>
          </a:xfrm>
          <a:prstGeom prst="rect">
            <a:avLst/>
          </a:prstGeom>
          <a:noFill/>
          <a:ln w="12700">
            <a:noFill/>
            <a:miter lim="800000"/>
            <a:headEnd/>
            <a:tailEnd/>
          </a:ln>
        </p:spPr>
        <p:txBody>
          <a:bodyPr wrap="none" anchor="ctr"/>
          <a:lstStyle/>
          <a:p>
            <a:endParaRPr lang="en-US"/>
          </a:p>
        </p:txBody>
      </p:sp>
      <p:sp>
        <p:nvSpPr>
          <p:cNvPr id="93188" name="Rectangle 3"/>
          <p:cNvSpPr>
            <a:spLocks noGrp="1" noChangeArrowheads="1"/>
          </p:cNvSpPr>
          <p:nvPr>
            <p:ph type="title"/>
          </p:nvPr>
        </p:nvSpPr>
        <p:spPr>
          <a:noFill/>
        </p:spPr>
        <p:txBody>
          <a:bodyPr lIns="90487" tIns="44450" rIns="90487" bIns="44450"/>
          <a:lstStyle/>
          <a:p>
            <a:pPr algn="ctr" eaLnBrk="1" hangingPunct="1"/>
            <a:r>
              <a:rPr lang="en-US" sz="3600" dirty="0"/>
              <a:t>2.2.2 The Outfit Example</a:t>
            </a:r>
            <a:endParaRPr lang="en-US" sz="4400" dirty="0"/>
          </a:p>
        </p:txBody>
      </p:sp>
      <p:sp>
        <p:nvSpPr>
          <p:cNvPr id="908292" name="Rectangle 4"/>
          <p:cNvSpPr>
            <a:spLocks noGrp="1" noChangeArrowheads="1"/>
          </p:cNvSpPr>
          <p:nvPr>
            <p:ph type="body" idx="1"/>
          </p:nvPr>
        </p:nvSpPr>
        <p:spPr>
          <a:xfrm>
            <a:off x="0" y="838200"/>
            <a:ext cx="9144000" cy="2209800"/>
          </a:xfrm>
          <a:noFill/>
        </p:spPr>
        <p:txBody>
          <a:bodyPr lIns="90487" tIns="44450" rIns="90487" bIns="44450"/>
          <a:lstStyle/>
          <a:p>
            <a:pPr marL="609600" indent="-609600" eaLnBrk="1" hangingPunct="1">
              <a:buFontTx/>
              <a:buNone/>
            </a:pPr>
            <a:r>
              <a:rPr lang="en-US" sz="3600"/>
              <a:t>Profit=2L</a:t>
            </a:r>
            <a:r>
              <a:rPr lang="en-US" sz="3600" baseline="30000"/>
              <a:t>3</a:t>
            </a:r>
            <a:r>
              <a:rPr lang="en-US" sz="3600"/>
              <a:t>-21L</a:t>
            </a:r>
            <a:r>
              <a:rPr lang="en-US" sz="3600" baseline="30000"/>
              <a:t>2</a:t>
            </a:r>
            <a:r>
              <a:rPr lang="en-US" sz="3600"/>
              <a:t>+60L-100</a:t>
            </a:r>
          </a:p>
          <a:p>
            <a:pPr marL="609600" indent="-609600" eaLnBrk="1" hangingPunct="1">
              <a:buFontTx/>
              <a:buNone/>
            </a:pPr>
            <a:r>
              <a:rPr lang="en-CA" sz="3600"/>
              <a:t>Profit(2)=2</a:t>
            </a:r>
            <a:r>
              <a:rPr lang="en-US" sz="3600"/>
              <a:t>(2)</a:t>
            </a:r>
            <a:r>
              <a:rPr lang="en-US" sz="3600" baseline="30000"/>
              <a:t>3</a:t>
            </a:r>
            <a:r>
              <a:rPr lang="en-US" sz="3600"/>
              <a:t>-21(2)</a:t>
            </a:r>
            <a:r>
              <a:rPr lang="en-US" sz="3600" baseline="30000"/>
              <a:t>2</a:t>
            </a:r>
            <a:r>
              <a:rPr lang="en-US" sz="3600"/>
              <a:t>+60(2)-100</a:t>
            </a:r>
          </a:p>
          <a:p>
            <a:pPr marL="609600" indent="-609600" eaLnBrk="1" hangingPunct="1">
              <a:buFontTx/>
              <a:buNone/>
            </a:pPr>
            <a:r>
              <a:rPr lang="en-CA" sz="3600"/>
              <a:t>Profit(2)=16-84</a:t>
            </a:r>
            <a:r>
              <a:rPr lang="en-US" sz="3600"/>
              <a:t>+120-100</a:t>
            </a:r>
          </a:p>
          <a:p>
            <a:pPr marL="609600" indent="-609600" eaLnBrk="1" hangingPunct="1">
              <a:buFontTx/>
              <a:buNone/>
            </a:pPr>
            <a:r>
              <a:rPr lang="en-CA" sz="3600"/>
              <a:t>Profit(2)=-48</a:t>
            </a:r>
          </a:p>
          <a:p>
            <a:pPr marL="609600" indent="-609600" eaLnBrk="1" hangingPunct="1">
              <a:buFontTx/>
              <a:buNone/>
            </a:pPr>
            <a:endParaRPr lang="en-CA" sz="3600">
              <a:cs typeface="Arial" pitchFamily="34" charset="0"/>
            </a:endParaRPr>
          </a:p>
          <a:p>
            <a:pPr marL="609600" indent="-609600" eaLnBrk="1" hangingPunct="1">
              <a:buFontTx/>
              <a:buNone/>
            </a:pPr>
            <a:r>
              <a:rPr lang="en-CA" sz="3600">
                <a:cs typeface="Arial" pitchFamily="34" charset="0"/>
              </a:rPr>
              <a:t>You are minimizing the damage at -48 by telling two lies.</a:t>
            </a:r>
            <a:endParaRPr lang="en-US" sz="3600">
              <a:cs typeface="Arial" pitchFamily="34" charset="0"/>
            </a:endParaRPr>
          </a:p>
          <a:p>
            <a:pPr marL="609600" indent="-609600" eaLnBrk="1" hangingPunct="1">
              <a:buFontTx/>
              <a:buNone/>
            </a:pPr>
            <a:endParaRPr lang="en-US" sz="3600">
              <a:cs typeface="Arial" pitchFamily="34" charset="0"/>
            </a:endParaRPr>
          </a:p>
          <a:p>
            <a:pPr marL="609600" indent="-609600" eaLnBrk="1" hangingPunct="1">
              <a:buFontTx/>
              <a:buNone/>
            </a:pPr>
            <a:endParaRPr lang="en-US" sz="3600">
              <a:cs typeface="Arial" pitchFamily="34" charset="0"/>
            </a:endParaRPr>
          </a:p>
          <a:p>
            <a:pPr marL="609600" indent="-609600" eaLnBrk="1" hangingPunct="1">
              <a:buFontTx/>
              <a:buNone/>
            </a:pPr>
            <a:endParaRPr lang="en-US">
              <a:cs typeface="Arial" pitchFamily="34" charset="0"/>
            </a:endParaRPr>
          </a:p>
          <a:p>
            <a:pPr marL="609600" indent="-609600" eaLnBrk="1" hangingPunct="1">
              <a:buFontTx/>
              <a:buNone/>
            </a:pPr>
            <a:endParaRPr lang="en-US" sz="3600">
              <a:cs typeface="Arial" pitchFamily="34" charset="0"/>
            </a:endParaRPr>
          </a:p>
          <a:p>
            <a:pPr marL="609600" indent="-609600" eaLnBrk="1" hangingPunct="1">
              <a:buFontTx/>
              <a:buNone/>
            </a:pPr>
            <a:endParaRPr lang="el-GR" sz="3600">
              <a:cs typeface="Arial" pitchFamily="34" charset="0"/>
            </a:endParaRPr>
          </a:p>
          <a:p>
            <a:pPr marL="609600" indent="-609600" eaLnBrk="1" hangingPunct="1">
              <a:buFontTx/>
              <a:buNone/>
            </a:pPr>
            <a:endParaRPr lang="en-US"/>
          </a:p>
          <a:p>
            <a:pPr marL="609600" indent="-609600" eaLnBrk="1" hangingPunct="1">
              <a:buFontTx/>
              <a:buAutoNum type="arabicParenR"/>
            </a:pPr>
            <a:endParaRPr lang="en-US"/>
          </a:p>
          <a:p>
            <a:pPr marL="609600" indent="-609600" eaLnBrk="1" hangingPunct="1">
              <a:buFontTx/>
              <a:buNone/>
            </a:pPr>
            <a:endParaRPr lang="en-US"/>
          </a:p>
        </p:txBody>
      </p:sp>
    </p:spTree>
  </p:cSld>
  <p:clrMapOvr>
    <a:masterClrMapping/>
  </p:clrMapOvr>
  <p:transition spd="med">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908292">
                                            <p:txEl>
                                              <p:pRg st="0" end="0"/>
                                            </p:txEl>
                                          </p:spTgt>
                                        </p:tgtEl>
                                        <p:attrNameLst>
                                          <p:attrName>style.visibility</p:attrName>
                                        </p:attrNameLst>
                                      </p:cBhvr>
                                      <p:to>
                                        <p:strVal val="visible"/>
                                      </p:to>
                                    </p:set>
                                    <p:anim calcmode="lin" valueType="num">
                                      <p:cBhvr additive="base">
                                        <p:cTn id="7" dur="500" fill="hold"/>
                                        <p:tgtEl>
                                          <p:spTgt spid="908292">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908292">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908292">
                                            <p:txEl>
                                              <p:pRg st="1" end="1"/>
                                            </p:txEl>
                                          </p:spTgt>
                                        </p:tgtEl>
                                        <p:attrNameLst>
                                          <p:attrName>style.visibility</p:attrName>
                                        </p:attrNameLst>
                                      </p:cBhvr>
                                      <p:to>
                                        <p:strVal val="visible"/>
                                      </p:to>
                                    </p:set>
                                    <p:anim calcmode="lin" valueType="num">
                                      <p:cBhvr additive="base">
                                        <p:cTn id="13" dur="500" fill="hold"/>
                                        <p:tgtEl>
                                          <p:spTgt spid="908292">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908292">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908292">
                                            <p:txEl>
                                              <p:pRg st="2" end="2"/>
                                            </p:txEl>
                                          </p:spTgt>
                                        </p:tgtEl>
                                        <p:attrNameLst>
                                          <p:attrName>style.visibility</p:attrName>
                                        </p:attrNameLst>
                                      </p:cBhvr>
                                      <p:to>
                                        <p:strVal val="visible"/>
                                      </p:to>
                                    </p:set>
                                    <p:anim calcmode="lin" valueType="num">
                                      <p:cBhvr additive="base">
                                        <p:cTn id="19" dur="500" fill="hold"/>
                                        <p:tgtEl>
                                          <p:spTgt spid="908292">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908292">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908292">
                                            <p:txEl>
                                              <p:pRg st="3" end="3"/>
                                            </p:txEl>
                                          </p:spTgt>
                                        </p:tgtEl>
                                        <p:attrNameLst>
                                          <p:attrName>style.visibility</p:attrName>
                                        </p:attrNameLst>
                                      </p:cBhvr>
                                      <p:to>
                                        <p:strVal val="visible"/>
                                      </p:to>
                                    </p:set>
                                    <p:anim calcmode="lin" valueType="num">
                                      <p:cBhvr additive="base">
                                        <p:cTn id="25" dur="500" fill="hold"/>
                                        <p:tgtEl>
                                          <p:spTgt spid="908292">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908292">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908292">
                                            <p:txEl>
                                              <p:pRg st="5" end="5"/>
                                            </p:txEl>
                                          </p:spTgt>
                                        </p:tgtEl>
                                        <p:attrNameLst>
                                          <p:attrName>style.visibility</p:attrName>
                                        </p:attrNameLst>
                                      </p:cBhvr>
                                      <p:to>
                                        <p:strVal val="visible"/>
                                      </p:to>
                                    </p:set>
                                    <p:anim calcmode="lin" valueType="num">
                                      <p:cBhvr additive="base">
                                        <p:cTn id="31" dur="500" fill="hold"/>
                                        <p:tgtEl>
                                          <p:spTgt spid="908292">
                                            <p:txEl>
                                              <p:pRg st="5" end="5"/>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908292">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8292" grpId="0" build="p"/>
    </p:bld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13F7FE32-A00B-4B05-AC28-FD0E8E8A5C5C}" type="slidenum">
              <a:rPr lang="en-CA"/>
              <a:pPr>
                <a:defRPr/>
              </a:pPr>
              <a:t>75</a:t>
            </a:fld>
            <a:endParaRPr lang="en-CA"/>
          </a:p>
        </p:txBody>
      </p:sp>
      <p:sp>
        <p:nvSpPr>
          <p:cNvPr id="94211" name="Rectangle 2"/>
          <p:cNvSpPr>
            <a:spLocks noChangeArrowheads="1"/>
          </p:cNvSpPr>
          <p:nvPr/>
        </p:nvSpPr>
        <p:spPr bwMode="auto">
          <a:xfrm>
            <a:off x="8534400" y="6477000"/>
            <a:ext cx="381000" cy="228600"/>
          </a:xfrm>
          <a:prstGeom prst="rect">
            <a:avLst/>
          </a:prstGeom>
          <a:noFill/>
          <a:ln w="12700">
            <a:noFill/>
            <a:miter lim="800000"/>
            <a:headEnd/>
            <a:tailEnd/>
          </a:ln>
        </p:spPr>
        <p:txBody>
          <a:bodyPr wrap="none" anchor="ctr"/>
          <a:lstStyle/>
          <a:p>
            <a:endParaRPr lang="en-US"/>
          </a:p>
        </p:txBody>
      </p:sp>
      <p:sp>
        <p:nvSpPr>
          <p:cNvPr id="94212" name="Rectangle 3"/>
          <p:cNvSpPr>
            <a:spLocks noGrp="1" noChangeArrowheads="1"/>
          </p:cNvSpPr>
          <p:nvPr>
            <p:ph type="title"/>
          </p:nvPr>
        </p:nvSpPr>
        <p:spPr>
          <a:noFill/>
        </p:spPr>
        <p:txBody>
          <a:bodyPr lIns="90487" tIns="44450" rIns="90487" bIns="44450"/>
          <a:lstStyle/>
          <a:p>
            <a:pPr algn="ctr" eaLnBrk="1" hangingPunct="1"/>
            <a:r>
              <a:rPr lang="en-US" sz="3600"/>
              <a:t>2.2.2 Constrained Optimization</a:t>
            </a:r>
            <a:endParaRPr lang="en-US" sz="4400"/>
          </a:p>
        </p:txBody>
      </p:sp>
      <p:sp>
        <p:nvSpPr>
          <p:cNvPr id="913412" name="Rectangle 4"/>
          <p:cNvSpPr>
            <a:spLocks noGrp="1" noChangeArrowheads="1"/>
          </p:cNvSpPr>
          <p:nvPr>
            <p:ph type="body" idx="1"/>
          </p:nvPr>
        </p:nvSpPr>
        <p:spPr>
          <a:xfrm>
            <a:off x="0" y="838200"/>
            <a:ext cx="9144000" cy="2209800"/>
          </a:xfrm>
        </p:spPr>
        <p:txBody>
          <a:bodyPr lIns="90487" tIns="44450" rIns="90487" bIns="44450"/>
          <a:lstStyle/>
          <a:p>
            <a:pPr marL="0" indent="0" eaLnBrk="1" hangingPunct="1">
              <a:buFontTx/>
              <a:buNone/>
              <a:defRPr/>
            </a:pPr>
            <a:r>
              <a:rPr lang="en-US" dirty="0"/>
              <a:t>Thus far we have considered </a:t>
            </a:r>
            <a:r>
              <a:rPr lang="en-US" b="1" dirty="0"/>
              <a:t>UNCONSTRAINED optimization</a:t>
            </a:r>
            <a:r>
              <a:rPr lang="en-US" dirty="0"/>
              <a:t>. (No budget constraint, time constraint, savings constraint, etc.)</a:t>
            </a:r>
          </a:p>
          <a:p>
            <a:pPr marL="0" indent="0" eaLnBrk="1" hangingPunct="1">
              <a:buFontTx/>
              <a:buNone/>
              <a:defRPr/>
            </a:pPr>
            <a:r>
              <a:rPr lang="en-US" dirty="0"/>
              <a:t>We can also deal with </a:t>
            </a:r>
            <a:r>
              <a:rPr lang="en-US" b="1" dirty="0"/>
              <a:t>CONSTRAINED optimization</a:t>
            </a:r>
            <a:r>
              <a:rPr lang="en-US" dirty="0"/>
              <a:t>.</a:t>
            </a:r>
          </a:p>
          <a:p>
            <a:pPr marL="0" indent="0" eaLnBrk="1" hangingPunct="1">
              <a:buFontTx/>
              <a:buNone/>
              <a:defRPr/>
            </a:pPr>
            <a:r>
              <a:rPr lang="en-US" dirty="0" err="1"/>
              <a:t>Ie</a:t>
            </a:r>
            <a:r>
              <a:rPr lang="en-US" dirty="0"/>
              <a:t>: Maximize utility with respect to a set income.</a:t>
            </a:r>
          </a:p>
          <a:p>
            <a:pPr marL="0" indent="0" eaLnBrk="1" hangingPunct="1">
              <a:buFontTx/>
              <a:buNone/>
              <a:defRPr/>
            </a:pPr>
            <a:r>
              <a:rPr lang="en-US" dirty="0"/>
              <a:t>Maximize income with respect to a 24 hour day.</a:t>
            </a:r>
          </a:p>
          <a:p>
            <a:pPr marL="0" indent="0" eaLnBrk="1" hangingPunct="1">
              <a:buFontTx/>
              <a:buNone/>
              <a:defRPr/>
            </a:pPr>
            <a:r>
              <a:rPr lang="en-US" dirty="0"/>
              <a:t>Maximize lie effectiveness while keeping a straight face.</a:t>
            </a:r>
          </a:p>
          <a:p>
            <a:pPr marL="0" indent="0" eaLnBrk="1" hangingPunct="1">
              <a:buFontTx/>
              <a:buNone/>
              <a:defRPr/>
            </a:pPr>
            <a:r>
              <a:rPr lang="en-US" dirty="0"/>
              <a:t>To use this, we use a </a:t>
            </a:r>
            <a:r>
              <a:rPr lang="en-US" sz="4800" b="1" dirty="0" err="1">
                <a:latin typeface="Monotype Corsiva" pitchFamily="66" charset="0"/>
              </a:rPr>
              <a:t>Lagrangean</a:t>
            </a:r>
            <a:r>
              <a:rPr lang="en-US" sz="4800" b="1" dirty="0">
                <a:latin typeface="Monotype Corsiva" pitchFamily="66" charset="0"/>
              </a:rPr>
              <a:t>.</a:t>
            </a:r>
            <a:r>
              <a:rPr lang="en-US" dirty="0">
                <a:latin typeface="Monotype Corsiva" pitchFamily="66" charset="0"/>
              </a:rPr>
              <a:t>  </a:t>
            </a:r>
            <a:r>
              <a:rPr lang="en-US" sz="2800" dirty="0"/>
              <a:t>(chapter 4)</a:t>
            </a:r>
          </a:p>
          <a:p>
            <a:pPr marL="609600" indent="-609600" eaLnBrk="1" hangingPunct="1">
              <a:buFontTx/>
              <a:buNone/>
              <a:defRPr/>
            </a:pPr>
            <a:endParaRPr lang="en-US" sz="2800" dirty="0">
              <a:cs typeface="Arial" pitchFamily="34" charset="0"/>
            </a:endParaRPr>
          </a:p>
          <a:p>
            <a:pPr marL="609600" indent="-609600" eaLnBrk="1" hangingPunct="1">
              <a:buFontTx/>
              <a:buNone/>
              <a:defRPr/>
            </a:pPr>
            <a:endParaRPr lang="en-US" sz="3600" dirty="0">
              <a:cs typeface="Arial" pitchFamily="34" charset="0"/>
            </a:endParaRPr>
          </a:p>
          <a:p>
            <a:pPr marL="609600" indent="-609600" eaLnBrk="1" hangingPunct="1">
              <a:buFontTx/>
              <a:buNone/>
              <a:defRPr/>
            </a:pPr>
            <a:endParaRPr lang="el-GR" sz="3600" dirty="0">
              <a:cs typeface="Arial" pitchFamily="34" charset="0"/>
            </a:endParaRPr>
          </a:p>
          <a:p>
            <a:pPr marL="609600" indent="-609600" eaLnBrk="1" hangingPunct="1">
              <a:buFontTx/>
              <a:buNone/>
              <a:defRPr/>
            </a:pPr>
            <a:endParaRPr lang="en-US" dirty="0"/>
          </a:p>
          <a:p>
            <a:pPr marL="609600" indent="-609600" eaLnBrk="1" hangingPunct="1">
              <a:buFontTx/>
              <a:buAutoNum type="arabicParenR"/>
              <a:defRPr/>
            </a:pPr>
            <a:endParaRPr lang="en-US" dirty="0"/>
          </a:p>
          <a:p>
            <a:pPr marL="609600" indent="-609600" eaLnBrk="1" hangingPunct="1">
              <a:buFontTx/>
              <a:buNone/>
              <a:defRPr/>
            </a:pPr>
            <a:endParaRPr lang="en-US" dirty="0"/>
          </a:p>
        </p:txBody>
      </p:sp>
    </p:spTree>
  </p:cSld>
  <p:clrMapOvr>
    <a:masterClrMapping/>
  </p:clrMapOvr>
  <p:transition spd="med">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913412">
                                            <p:txEl>
                                              <p:pRg st="0" end="0"/>
                                            </p:txEl>
                                          </p:spTgt>
                                        </p:tgtEl>
                                        <p:attrNameLst>
                                          <p:attrName>style.visibility</p:attrName>
                                        </p:attrNameLst>
                                      </p:cBhvr>
                                      <p:to>
                                        <p:strVal val="visible"/>
                                      </p:to>
                                    </p:set>
                                    <p:anim calcmode="lin" valueType="num">
                                      <p:cBhvr additive="base">
                                        <p:cTn id="7" dur="500" fill="hold"/>
                                        <p:tgtEl>
                                          <p:spTgt spid="913412">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913412">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913412">
                                            <p:txEl>
                                              <p:pRg st="1" end="1"/>
                                            </p:txEl>
                                          </p:spTgt>
                                        </p:tgtEl>
                                        <p:attrNameLst>
                                          <p:attrName>style.visibility</p:attrName>
                                        </p:attrNameLst>
                                      </p:cBhvr>
                                      <p:to>
                                        <p:strVal val="visible"/>
                                      </p:to>
                                    </p:set>
                                    <p:anim calcmode="lin" valueType="num">
                                      <p:cBhvr additive="base">
                                        <p:cTn id="13" dur="500" fill="hold"/>
                                        <p:tgtEl>
                                          <p:spTgt spid="913412">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913412">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913412">
                                            <p:txEl>
                                              <p:pRg st="2" end="2"/>
                                            </p:txEl>
                                          </p:spTgt>
                                        </p:tgtEl>
                                        <p:attrNameLst>
                                          <p:attrName>style.visibility</p:attrName>
                                        </p:attrNameLst>
                                      </p:cBhvr>
                                      <p:to>
                                        <p:strVal val="visible"/>
                                      </p:to>
                                    </p:set>
                                    <p:anim calcmode="lin" valueType="num">
                                      <p:cBhvr additive="base">
                                        <p:cTn id="19" dur="500" fill="hold"/>
                                        <p:tgtEl>
                                          <p:spTgt spid="913412">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913412">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913412">
                                            <p:txEl>
                                              <p:pRg st="3" end="3"/>
                                            </p:txEl>
                                          </p:spTgt>
                                        </p:tgtEl>
                                        <p:attrNameLst>
                                          <p:attrName>style.visibility</p:attrName>
                                        </p:attrNameLst>
                                      </p:cBhvr>
                                      <p:to>
                                        <p:strVal val="visible"/>
                                      </p:to>
                                    </p:set>
                                    <p:anim calcmode="lin" valueType="num">
                                      <p:cBhvr additive="base">
                                        <p:cTn id="25" dur="500" fill="hold"/>
                                        <p:tgtEl>
                                          <p:spTgt spid="913412">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913412">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913412">
                                            <p:txEl>
                                              <p:pRg st="4" end="4"/>
                                            </p:txEl>
                                          </p:spTgt>
                                        </p:tgtEl>
                                        <p:attrNameLst>
                                          <p:attrName>style.visibility</p:attrName>
                                        </p:attrNameLst>
                                      </p:cBhvr>
                                      <p:to>
                                        <p:strVal val="visible"/>
                                      </p:to>
                                    </p:set>
                                    <p:anim calcmode="lin" valueType="num">
                                      <p:cBhvr additive="base">
                                        <p:cTn id="31" dur="500" fill="hold"/>
                                        <p:tgtEl>
                                          <p:spTgt spid="913412">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913412">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913412">
                                            <p:txEl>
                                              <p:pRg st="5" end="5"/>
                                            </p:txEl>
                                          </p:spTgt>
                                        </p:tgtEl>
                                        <p:attrNameLst>
                                          <p:attrName>style.visibility</p:attrName>
                                        </p:attrNameLst>
                                      </p:cBhvr>
                                      <p:to>
                                        <p:strVal val="visible"/>
                                      </p:to>
                                    </p:set>
                                    <p:anim calcmode="lin" valueType="num">
                                      <p:cBhvr additive="base">
                                        <p:cTn id="37" dur="500" fill="hold"/>
                                        <p:tgtEl>
                                          <p:spTgt spid="913412">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913412">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3412"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6"/>
          <p:cNvSpPr>
            <a:spLocks noGrp="1"/>
          </p:cNvSpPr>
          <p:nvPr>
            <p:ph type="sldNum" sz="quarter" idx="12"/>
          </p:nvPr>
        </p:nvSpPr>
        <p:spPr/>
        <p:txBody>
          <a:bodyPr/>
          <a:lstStyle/>
          <a:p>
            <a:pPr>
              <a:defRPr/>
            </a:pPr>
            <a:fld id="{D78D95BB-A6BD-4FCC-93B3-E0E81534C35B}" type="slidenum">
              <a:rPr lang="en-CA"/>
              <a:pPr>
                <a:defRPr/>
              </a:pPr>
              <a:t>8</a:t>
            </a:fld>
            <a:endParaRPr lang="en-CA"/>
          </a:p>
        </p:txBody>
      </p:sp>
      <p:sp>
        <p:nvSpPr>
          <p:cNvPr id="32771" name="Rectangle 2"/>
          <p:cNvSpPr>
            <a:spLocks noChangeArrowheads="1"/>
          </p:cNvSpPr>
          <p:nvPr/>
        </p:nvSpPr>
        <p:spPr bwMode="auto">
          <a:xfrm>
            <a:off x="8534400" y="6477000"/>
            <a:ext cx="381000" cy="228600"/>
          </a:xfrm>
          <a:prstGeom prst="rect">
            <a:avLst/>
          </a:prstGeom>
          <a:noFill/>
          <a:ln w="12700">
            <a:noFill/>
            <a:miter lim="800000"/>
            <a:headEnd/>
            <a:tailEnd/>
          </a:ln>
        </p:spPr>
        <p:txBody>
          <a:bodyPr wrap="none" anchor="ctr"/>
          <a:lstStyle/>
          <a:p>
            <a:endParaRPr lang="en-US"/>
          </a:p>
        </p:txBody>
      </p:sp>
      <p:sp>
        <p:nvSpPr>
          <p:cNvPr id="32772" name="Rectangle 3"/>
          <p:cNvSpPr>
            <a:spLocks noGrp="1" noChangeArrowheads="1"/>
          </p:cNvSpPr>
          <p:nvPr>
            <p:ph type="title"/>
          </p:nvPr>
        </p:nvSpPr>
        <p:spPr>
          <a:noFill/>
        </p:spPr>
        <p:txBody>
          <a:bodyPr lIns="90487" tIns="44450" rIns="90487" bIns="44450"/>
          <a:lstStyle/>
          <a:p>
            <a:pPr algn="ctr" eaLnBrk="1" hangingPunct="1"/>
            <a:r>
              <a:rPr lang="en-US" sz="3600"/>
              <a:t>2.1 Instantaneous Slope</a:t>
            </a:r>
            <a:endParaRPr lang="en-US" sz="4400"/>
          </a:p>
        </p:txBody>
      </p:sp>
      <p:sp>
        <p:nvSpPr>
          <p:cNvPr id="520196" name="Rectangle 4"/>
          <p:cNvSpPr>
            <a:spLocks noGrp="1" noChangeArrowheads="1"/>
          </p:cNvSpPr>
          <p:nvPr>
            <p:ph type="body" sz="half" idx="1"/>
          </p:nvPr>
        </p:nvSpPr>
        <p:spPr>
          <a:xfrm>
            <a:off x="228600" y="1219200"/>
            <a:ext cx="8458200" cy="5181600"/>
          </a:xfrm>
        </p:spPr>
        <p:txBody>
          <a:bodyPr lIns="90487" tIns="44450" rIns="90487" bIns="44450"/>
          <a:lstStyle/>
          <a:p>
            <a:pPr marL="609600" indent="-609600" eaLnBrk="1" hangingPunct="1">
              <a:buFontTx/>
              <a:buNone/>
              <a:defRPr/>
            </a:pPr>
            <a:r>
              <a:rPr lang="en-US" sz="3600" dirty="0"/>
              <a:t>To calculate an instantaneous slope/find a derivative (using calculus), you need:</a:t>
            </a:r>
          </a:p>
          <a:p>
            <a:pPr marL="742950" indent="-742950" eaLnBrk="1" hangingPunct="1">
              <a:buFontTx/>
              <a:buAutoNum type="arabicParenR"/>
              <a:defRPr/>
            </a:pPr>
            <a:r>
              <a:rPr lang="en-US" sz="3600" dirty="0"/>
              <a:t>A </a:t>
            </a:r>
            <a:r>
              <a:rPr lang="en-US" sz="3600" b="1" dirty="0"/>
              <a:t>function</a:t>
            </a:r>
          </a:p>
          <a:p>
            <a:pPr marL="742950" indent="-742950" eaLnBrk="1" hangingPunct="1">
              <a:buFontTx/>
              <a:buAutoNum type="arabicParenR"/>
              <a:defRPr/>
            </a:pPr>
            <a:r>
              <a:rPr lang="en-US" sz="3600" dirty="0"/>
              <a:t>A </a:t>
            </a:r>
            <a:r>
              <a:rPr lang="en-US" sz="3600" b="1" dirty="0"/>
              <a:t>continuous</a:t>
            </a:r>
            <a:r>
              <a:rPr lang="en-US" sz="3600" dirty="0"/>
              <a:t> function</a:t>
            </a:r>
          </a:p>
          <a:p>
            <a:pPr marL="742950" indent="-742950" eaLnBrk="1" hangingPunct="1">
              <a:buFontTx/>
              <a:buAutoNum type="arabicParenR"/>
              <a:defRPr/>
            </a:pPr>
            <a:r>
              <a:rPr lang="en-US" sz="3600" dirty="0"/>
              <a:t>A </a:t>
            </a:r>
            <a:r>
              <a:rPr lang="en-US" sz="3600" b="1" dirty="0"/>
              <a:t>smooth</a:t>
            </a:r>
            <a:r>
              <a:rPr lang="en-US" sz="3600" dirty="0"/>
              <a:t> continuous function</a:t>
            </a:r>
          </a:p>
          <a:p>
            <a:pPr marL="742950" indent="-742950" eaLnBrk="1" hangingPunct="1">
              <a:buFontTx/>
              <a:buAutoNum type="arabicParenR"/>
              <a:defRPr/>
            </a:pPr>
            <a:endParaRPr lang="en-US" sz="3600" dirty="0"/>
          </a:p>
          <a:p>
            <a:pPr marL="609600" indent="-609600" eaLnBrk="1" hangingPunct="1">
              <a:buFontTx/>
              <a:buNone/>
              <a:defRPr/>
            </a:pPr>
            <a:endParaRPr lang="en-US" sz="3600" dirty="0"/>
          </a:p>
          <a:p>
            <a:pPr marL="609600" indent="-609600" eaLnBrk="1" hangingPunct="1">
              <a:buFontTx/>
              <a:buNone/>
              <a:defRPr/>
            </a:pPr>
            <a:endParaRPr lang="en-US" dirty="0"/>
          </a:p>
        </p:txBody>
      </p:sp>
    </p:spTree>
  </p:cSld>
  <p:clrMapOvr>
    <a:masterClrMapping/>
  </p:clrMapOvr>
  <p:transition spd="med">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20196">
                                            <p:txEl>
                                              <p:pRg st="0" end="0"/>
                                            </p:txEl>
                                          </p:spTgt>
                                        </p:tgtEl>
                                        <p:attrNameLst>
                                          <p:attrName>style.visibility</p:attrName>
                                        </p:attrNameLst>
                                      </p:cBhvr>
                                      <p:to>
                                        <p:strVal val="visible"/>
                                      </p:to>
                                    </p:set>
                                    <p:anim calcmode="lin" valueType="num">
                                      <p:cBhvr additive="base">
                                        <p:cTn id="7" dur="500" fill="hold"/>
                                        <p:tgtEl>
                                          <p:spTgt spid="520196">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20196">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20196">
                                            <p:txEl>
                                              <p:pRg st="1" end="1"/>
                                            </p:txEl>
                                          </p:spTgt>
                                        </p:tgtEl>
                                        <p:attrNameLst>
                                          <p:attrName>style.visibility</p:attrName>
                                        </p:attrNameLst>
                                      </p:cBhvr>
                                      <p:to>
                                        <p:strVal val="visible"/>
                                      </p:to>
                                    </p:set>
                                    <p:anim calcmode="lin" valueType="num">
                                      <p:cBhvr additive="base">
                                        <p:cTn id="13" dur="500" fill="hold"/>
                                        <p:tgtEl>
                                          <p:spTgt spid="520196">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20196">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520196">
                                            <p:txEl>
                                              <p:pRg st="2" end="2"/>
                                            </p:txEl>
                                          </p:spTgt>
                                        </p:tgtEl>
                                        <p:attrNameLst>
                                          <p:attrName>style.visibility</p:attrName>
                                        </p:attrNameLst>
                                      </p:cBhvr>
                                      <p:to>
                                        <p:strVal val="visible"/>
                                      </p:to>
                                    </p:set>
                                    <p:anim calcmode="lin" valueType="num">
                                      <p:cBhvr additive="base">
                                        <p:cTn id="19" dur="500" fill="hold"/>
                                        <p:tgtEl>
                                          <p:spTgt spid="520196">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20196">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520196">
                                            <p:txEl>
                                              <p:pRg st="3" end="3"/>
                                            </p:txEl>
                                          </p:spTgt>
                                        </p:tgtEl>
                                        <p:attrNameLst>
                                          <p:attrName>style.visibility</p:attrName>
                                        </p:attrNameLst>
                                      </p:cBhvr>
                                      <p:to>
                                        <p:strVal val="visible"/>
                                      </p:to>
                                    </p:set>
                                    <p:anim calcmode="lin" valueType="num">
                                      <p:cBhvr additive="base">
                                        <p:cTn id="25" dur="500" fill="hold"/>
                                        <p:tgtEl>
                                          <p:spTgt spid="520196">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520196">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0196"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6"/>
          <p:cNvSpPr>
            <a:spLocks noGrp="1"/>
          </p:cNvSpPr>
          <p:nvPr>
            <p:ph type="sldNum" sz="quarter" idx="12"/>
          </p:nvPr>
        </p:nvSpPr>
        <p:spPr/>
        <p:txBody>
          <a:bodyPr/>
          <a:lstStyle/>
          <a:p>
            <a:pPr>
              <a:defRPr/>
            </a:pPr>
            <a:fld id="{7158238C-046B-4B61-B2F4-CC28275F710A}" type="slidenum">
              <a:rPr lang="en-CA"/>
              <a:pPr>
                <a:defRPr/>
              </a:pPr>
              <a:t>9</a:t>
            </a:fld>
            <a:endParaRPr lang="en-CA"/>
          </a:p>
        </p:txBody>
      </p:sp>
      <p:sp>
        <p:nvSpPr>
          <p:cNvPr id="33795" name="Rectangle 2"/>
          <p:cNvSpPr>
            <a:spLocks noChangeArrowheads="1"/>
          </p:cNvSpPr>
          <p:nvPr/>
        </p:nvSpPr>
        <p:spPr bwMode="auto">
          <a:xfrm>
            <a:off x="8534400" y="6477000"/>
            <a:ext cx="381000" cy="228600"/>
          </a:xfrm>
          <a:prstGeom prst="rect">
            <a:avLst/>
          </a:prstGeom>
          <a:noFill/>
          <a:ln w="12700">
            <a:noFill/>
            <a:miter lim="800000"/>
            <a:headEnd/>
            <a:tailEnd/>
          </a:ln>
        </p:spPr>
        <p:txBody>
          <a:bodyPr wrap="none" anchor="ctr"/>
          <a:lstStyle/>
          <a:p>
            <a:endParaRPr lang="en-US"/>
          </a:p>
        </p:txBody>
      </p:sp>
      <p:sp>
        <p:nvSpPr>
          <p:cNvPr id="33796" name="Rectangle 3"/>
          <p:cNvSpPr>
            <a:spLocks noGrp="1" noChangeArrowheads="1"/>
          </p:cNvSpPr>
          <p:nvPr>
            <p:ph type="title"/>
          </p:nvPr>
        </p:nvSpPr>
        <p:spPr>
          <a:noFill/>
        </p:spPr>
        <p:txBody>
          <a:bodyPr lIns="90487" tIns="44450" rIns="90487" bIns="44450"/>
          <a:lstStyle/>
          <a:p>
            <a:pPr algn="ctr" eaLnBrk="1" hangingPunct="1"/>
            <a:r>
              <a:rPr lang="en-US" sz="3600"/>
              <a:t>2.1.1 – A Function</a:t>
            </a:r>
            <a:endParaRPr lang="en-US" sz="4400"/>
          </a:p>
        </p:txBody>
      </p:sp>
      <p:sp>
        <p:nvSpPr>
          <p:cNvPr id="28677" name="Text Box 4"/>
          <p:cNvSpPr txBox="1">
            <a:spLocks noChangeArrowheads="1"/>
          </p:cNvSpPr>
          <p:nvPr/>
        </p:nvSpPr>
        <p:spPr bwMode="auto">
          <a:xfrm>
            <a:off x="0" y="914400"/>
            <a:ext cx="9144000" cy="6494463"/>
          </a:xfrm>
          <a:prstGeom prst="rect">
            <a:avLst/>
          </a:prstGeom>
          <a:noFill/>
          <a:ln w="9525">
            <a:noFill/>
            <a:miter lim="800000"/>
            <a:headEnd/>
            <a:tailEnd/>
          </a:ln>
        </p:spPr>
        <p:txBody>
          <a:bodyPr>
            <a:spAutoFit/>
          </a:bodyPr>
          <a:lstStyle/>
          <a:p>
            <a:pPr>
              <a:spcBef>
                <a:spcPct val="50000"/>
              </a:spcBef>
            </a:pPr>
            <a:r>
              <a:rPr lang="en-US" sz="3200" b="1" u="sng"/>
              <a:t>Definitions:</a:t>
            </a:r>
          </a:p>
          <a:p>
            <a:pPr>
              <a:spcBef>
                <a:spcPct val="50000"/>
              </a:spcBef>
            </a:pPr>
            <a:r>
              <a:rPr lang="en-US" sz="3200"/>
              <a:t>-A </a:t>
            </a:r>
            <a:r>
              <a:rPr lang="en-US" sz="3200" b="1" i="1"/>
              <a:t>function</a:t>
            </a:r>
            <a:r>
              <a:rPr lang="en-US" sz="3200"/>
              <a:t> is any rule that assigns a maximum and minimum of one value to a range of another value</a:t>
            </a:r>
          </a:p>
          <a:p>
            <a:pPr>
              <a:spcBef>
                <a:spcPct val="50000"/>
              </a:spcBef>
            </a:pPr>
            <a:r>
              <a:rPr lang="en-US" sz="3200"/>
              <a:t>-ie y=f(x) assigns one value (y) to each x</a:t>
            </a:r>
          </a:p>
          <a:p>
            <a:pPr>
              <a:spcBef>
                <a:spcPct val="50000"/>
              </a:spcBef>
            </a:pPr>
            <a:r>
              <a:rPr lang="en-US" sz="3200"/>
              <a:t>-note that the same y can apply to many x’s, but each x has only one y</a:t>
            </a:r>
            <a:br>
              <a:rPr lang="en-US" sz="3200"/>
            </a:br>
            <a:r>
              <a:rPr lang="en-US" sz="3200"/>
              <a:t>	-ie: y=x</a:t>
            </a:r>
            <a:r>
              <a:rPr lang="en-US" sz="3200" baseline="30000"/>
              <a:t>1/2</a:t>
            </a:r>
            <a:r>
              <a:rPr lang="en-US" sz="3200"/>
              <a:t> is not a function</a:t>
            </a:r>
          </a:p>
          <a:p>
            <a:pPr>
              <a:spcBef>
                <a:spcPct val="50000"/>
              </a:spcBef>
            </a:pPr>
            <a:r>
              <a:rPr lang="en-US" sz="3200"/>
              <a:t>x = argument of the function (domain of function)</a:t>
            </a:r>
          </a:p>
          <a:p>
            <a:pPr>
              <a:spcBef>
                <a:spcPct val="50000"/>
              </a:spcBef>
            </a:pPr>
            <a:r>
              <a:rPr lang="en-US" sz="3200"/>
              <a:t>f(x) or y = range of function</a:t>
            </a:r>
          </a:p>
          <a:p>
            <a:pPr>
              <a:spcBef>
                <a:spcPct val="50000"/>
              </a:spcBef>
            </a:pPr>
            <a:endParaRPr lang="el-GR" sz="3200"/>
          </a:p>
        </p:txBody>
      </p:sp>
    </p:spTree>
  </p:cSld>
  <p:clrMapOvr>
    <a:masterClrMapping/>
  </p:clrMapOvr>
  <p:transition spd="med">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8677">
                                            <p:txEl>
                                              <p:pRg st="0" end="0"/>
                                            </p:txEl>
                                          </p:spTgt>
                                        </p:tgtEl>
                                        <p:attrNameLst>
                                          <p:attrName>style.visibility</p:attrName>
                                        </p:attrNameLst>
                                      </p:cBhvr>
                                      <p:to>
                                        <p:strVal val="visible"/>
                                      </p:to>
                                    </p:set>
                                    <p:anim calcmode="lin" valueType="num">
                                      <p:cBhvr additive="base">
                                        <p:cTn id="7" dur="500" fill="hold"/>
                                        <p:tgtEl>
                                          <p:spTgt spid="2867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867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8677">
                                            <p:txEl>
                                              <p:pRg st="1" end="1"/>
                                            </p:txEl>
                                          </p:spTgt>
                                        </p:tgtEl>
                                        <p:attrNameLst>
                                          <p:attrName>style.visibility</p:attrName>
                                        </p:attrNameLst>
                                      </p:cBhvr>
                                      <p:to>
                                        <p:strVal val="visible"/>
                                      </p:to>
                                    </p:set>
                                    <p:anim calcmode="lin" valueType="num">
                                      <p:cBhvr additive="base">
                                        <p:cTn id="13" dur="500" fill="hold"/>
                                        <p:tgtEl>
                                          <p:spTgt spid="2867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867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8677">
                                            <p:txEl>
                                              <p:pRg st="2" end="2"/>
                                            </p:txEl>
                                          </p:spTgt>
                                        </p:tgtEl>
                                        <p:attrNameLst>
                                          <p:attrName>style.visibility</p:attrName>
                                        </p:attrNameLst>
                                      </p:cBhvr>
                                      <p:to>
                                        <p:strVal val="visible"/>
                                      </p:to>
                                    </p:set>
                                    <p:anim calcmode="lin" valueType="num">
                                      <p:cBhvr additive="base">
                                        <p:cTn id="19" dur="500" fill="hold"/>
                                        <p:tgtEl>
                                          <p:spTgt spid="2867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867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8677">
                                            <p:txEl>
                                              <p:pRg st="3" end="3"/>
                                            </p:txEl>
                                          </p:spTgt>
                                        </p:tgtEl>
                                        <p:attrNameLst>
                                          <p:attrName>style.visibility</p:attrName>
                                        </p:attrNameLst>
                                      </p:cBhvr>
                                      <p:to>
                                        <p:strVal val="visible"/>
                                      </p:to>
                                    </p:set>
                                    <p:anim calcmode="lin" valueType="num">
                                      <p:cBhvr additive="base">
                                        <p:cTn id="25" dur="500" fill="hold"/>
                                        <p:tgtEl>
                                          <p:spTgt spid="2867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867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8677">
                                            <p:txEl>
                                              <p:pRg st="4" end="4"/>
                                            </p:txEl>
                                          </p:spTgt>
                                        </p:tgtEl>
                                        <p:attrNameLst>
                                          <p:attrName>style.visibility</p:attrName>
                                        </p:attrNameLst>
                                      </p:cBhvr>
                                      <p:to>
                                        <p:strVal val="visible"/>
                                      </p:to>
                                    </p:set>
                                    <p:anim calcmode="lin" valueType="num">
                                      <p:cBhvr additive="base">
                                        <p:cTn id="31" dur="500" fill="hold"/>
                                        <p:tgtEl>
                                          <p:spTgt spid="28677">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867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8677">
                                            <p:txEl>
                                              <p:pRg st="5" end="5"/>
                                            </p:txEl>
                                          </p:spTgt>
                                        </p:tgtEl>
                                        <p:attrNameLst>
                                          <p:attrName>style.visibility</p:attrName>
                                        </p:attrNameLst>
                                      </p:cBhvr>
                                      <p:to>
                                        <p:strVal val="visible"/>
                                      </p:to>
                                    </p:set>
                                    <p:anim calcmode="lin" valueType="num">
                                      <p:cBhvr additive="base">
                                        <p:cTn id="37" dur="500" fill="hold"/>
                                        <p:tgtEl>
                                          <p:spTgt spid="28677">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8677">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PT Blue060A">
  <a:themeElements>
    <a:clrScheme name="">
      <a:dk1>
        <a:srgbClr val="FFFFFF"/>
      </a:dk1>
      <a:lt1>
        <a:srgbClr val="FFFFFF"/>
      </a:lt1>
      <a:dk2>
        <a:srgbClr val="FFFFFF"/>
      </a:dk2>
      <a:lt2>
        <a:srgbClr val="808080"/>
      </a:lt2>
      <a:accent1>
        <a:srgbClr val="00CC99"/>
      </a:accent1>
      <a:accent2>
        <a:srgbClr val="3333CC"/>
      </a:accent2>
      <a:accent3>
        <a:srgbClr val="FFFFFF"/>
      </a:accent3>
      <a:accent4>
        <a:srgbClr val="DADADA"/>
      </a:accent4>
      <a:accent5>
        <a:srgbClr val="AAE2CA"/>
      </a:accent5>
      <a:accent6>
        <a:srgbClr val="2D2DB9"/>
      </a:accent6>
      <a:hlink>
        <a:srgbClr val="CCCCFF"/>
      </a:hlink>
      <a:folHlink>
        <a:srgbClr val="B2B2B2"/>
      </a:folHlink>
    </a:clrScheme>
    <a:fontScheme name="PT Blue060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T Blue060A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PT Blue060A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PT Blue060A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PT Blue060A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PT Blue060A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PT Blue060A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PT Blue060A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E:\Templates\PowerPlugs Templates I\PT Blue060A.pot</Template>
  <TotalTime>15814</TotalTime>
  <Words>4022</Words>
  <Application>Microsoft Office PowerPoint</Application>
  <PresentationFormat>On-screen Show (4:3)</PresentationFormat>
  <Paragraphs>773</Paragraphs>
  <Slides>75</Slides>
  <Notes>75</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2</vt:i4>
      </vt:variant>
      <vt:variant>
        <vt:lpstr>Slide Titles</vt:lpstr>
      </vt:variant>
      <vt:variant>
        <vt:i4>75</vt:i4>
      </vt:variant>
    </vt:vector>
  </HeadingPairs>
  <TitlesOfParts>
    <vt:vector size="84" baseType="lpstr">
      <vt:lpstr>Arial</vt:lpstr>
      <vt:lpstr>Arial Black</vt:lpstr>
      <vt:lpstr>Monotype Corsiva</vt:lpstr>
      <vt:lpstr>Sylfaen</vt:lpstr>
      <vt:lpstr>Times New Roman</vt:lpstr>
      <vt:lpstr>Wingdings</vt:lpstr>
      <vt:lpstr>PT Blue060A</vt:lpstr>
      <vt:lpstr>Chart</vt:lpstr>
      <vt:lpstr>Equation</vt:lpstr>
      <vt:lpstr>2. Economic Applications of Single-Variable Calculus</vt:lpstr>
      <vt:lpstr>2. Economic Applications of Single-Variable Calculus</vt:lpstr>
      <vt:lpstr>2. Economic Applications of Single-Variable Calculus</vt:lpstr>
      <vt:lpstr>2.1 Derivatives of Single-Variable Functions</vt:lpstr>
      <vt:lpstr>What is the impact of one more hour?</vt:lpstr>
      <vt:lpstr>2.1 Derivatives of Single-Variable Functions</vt:lpstr>
      <vt:lpstr>2.1 – Tangents</vt:lpstr>
      <vt:lpstr>2.1 Instantaneous Slope</vt:lpstr>
      <vt:lpstr>2.1.1 – A Function</vt:lpstr>
      <vt:lpstr>Function:</vt:lpstr>
      <vt:lpstr>Not a Function:</vt:lpstr>
      <vt:lpstr>2.1.1 – Continuous</vt:lpstr>
      <vt:lpstr>2.1.1 – Limits and Continuity</vt:lpstr>
      <vt:lpstr>2.1.2 Smooth</vt:lpstr>
      <vt:lpstr>2.1.2 Derivatives</vt:lpstr>
      <vt:lpstr>2.1.2 Derivatives and Limits</vt:lpstr>
      <vt:lpstr>2.1.2 Rules of Derivatives</vt:lpstr>
      <vt:lpstr>2.1.2 Examples of Derivatives</vt:lpstr>
      <vt:lpstr>2.1.2 Rules of Derivatives</vt:lpstr>
      <vt:lpstr>2.1.2 Examples of Derivatives</vt:lpstr>
      <vt:lpstr>2.1.2 Rules of Derivatives</vt:lpstr>
      <vt:lpstr>2.1.2 Rules of Derivatives</vt:lpstr>
      <vt:lpstr>2.1.2 Rules of Derivatives</vt:lpstr>
      <vt:lpstr>2.1.2 Rules of Derivatives</vt:lpstr>
      <vt:lpstr>2.1.2 More Exciting Derivatives</vt:lpstr>
      <vt:lpstr>2.1.2 – More Exciting Derivatives</vt:lpstr>
      <vt:lpstr>2.1.2 – More Exciting Derivatives</vt:lpstr>
      <vt:lpstr>2.1.2 – More Derivatives</vt:lpstr>
      <vt:lpstr>2.1.2 – More Derivatives</vt:lpstr>
      <vt:lpstr>2.1.2 – More Derivatives</vt:lpstr>
      <vt:lpstr>2.1.2 – More Derivatives</vt:lpstr>
      <vt:lpstr>2.1.2 – More Derivatives</vt:lpstr>
      <vt:lpstr>2.1.2.1 – Higher Order Derivatives</vt:lpstr>
      <vt:lpstr>2.1.2.1 Second Derivatives</vt:lpstr>
      <vt:lpstr>2.1.2.1 Second Derivatives</vt:lpstr>
      <vt:lpstr>2.1.2.1 – Second Order Derivatives</vt:lpstr>
      <vt:lpstr>2.1.2.1 – Second Derivative Examples</vt:lpstr>
      <vt:lpstr>2.1.2.2 – Implicit Differentiation</vt:lpstr>
      <vt:lpstr>2.1.2.2 – Implicit Differentiation Rules</vt:lpstr>
      <vt:lpstr>2.1.2.2 – Implicit Differentiation Examples</vt:lpstr>
      <vt:lpstr>2.1.2.2 – Implicit Differentiation Examples</vt:lpstr>
      <vt:lpstr>2.1.2.2 – Implicit Differentiation Examples</vt:lpstr>
      <vt:lpstr>2.2.1 Derivative Applications - Graphs</vt:lpstr>
      <vt:lpstr>2.2.1 Positive Slope Graphs</vt:lpstr>
      <vt:lpstr>2.2.1 Derivative Applications - Graphs</vt:lpstr>
      <vt:lpstr>2.2.1 Sample Graphs</vt:lpstr>
      <vt:lpstr>2.2.1 – Sample Graphs</vt:lpstr>
      <vt:lpstr>2.2.1 Derivative Applications - Graphs</vt:lpstr>
      <vt:lpstr>2.2.1 Sample Graphs</vt:lpstr>
      <vt:lpstr>2.2.1 – Sample Graphs</vt:lpstr>
      <vt:lpstr>2.2.1 Derivative Applications - Graphs</vt:lpstr>
      <vt:lpstr>2.2.1 Derivatives and Graphing</vt:lpstr>
      <vt:lpstr>2.2.2 Optimization</vt:lpstr>
      <vt:lpstr>2.2.2 Optimization</vt:lpstr>
      <vt:lpstr>2.2.2 Optimizing in 3 Steps</vt:lpstr>
      <vt:lpstr>2.2.2 Optimizing Example 1</vt:lpstr>
      <vt:lpstr>2.2.2 Optimous Utube</vt:lpstr>
      <vt:lpstr>2.2.2 Optimous Utube</vt:lpstr>
      <vt:lpstr>2.2.2 – Utube</vt:lpstr>
      <vt:lpstr>2.2.2 Marriage and Motorcycles</vt:lpstr>
      <vt:lpstr>2.2.2 M &amp; M</vt:lpstr>
      <vt:lpstr>2.2.2 Early Bird Gets the Motorcycle</vt:lpstr>
      <vt:lpstr>2.2.2 Early Bird Gets the Motorcycle</vt:lpstr>
      <vt:lpstr>2.2.2 Early Bird Gets the Motorcycle</vt:lpstr>
      <vt:lpstr>2.2.2 Necessary and Sufficient</vt:lpstr>
      <vt:lpstr>2.2.2 Marginal Concepts</vt:lpstr>
      <vt:lpstr>2.2.2 Marginal Concepts</vt:lpstr>
      <vt:lpstr>2.2.2 Marginal Concepts</vt:lpstr>
      <vt:lpstr>2.2.2 The Outfit Example</vt:lpstr>
      <vt:lpstr>2.2.2 The Outfit Example</vt:lpstr>
      <vt:lpstr>2.2.2 The Outfit Example</vt:lpstr>
      <vt:lpstr>2.2.2 The Outfit Example</vt:lpstr>
      <vt:lpstr>2.2.2 The Outfit Example</vt:lpstr>
      <vt:lpstr>2.2.2 The Outfit Example</vt:lpstr>
      <vt:lpstr>2.2.2 Constrained Optimization</vt:lpstr>
    </vt:vector>
  </TitlesOfParts>
  <Company>Economics Department, UofA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Lorne Priemaza</dc:creator>
  <cp:lastModifiedBy>Lorne</cp:lastModifiedBy>
  <cp:revision>111</cp:revision>
  <dcterms:created xsi:type="dcterms:W3CDTF">2000-09-22T19:30:06Z</dcterms:created>
  <dcterms:modified xsi:type="dcterms:W3CDTF">2020-01-04T02:32:30Z</dcterms:modified>
</cp:coreProperties>
</file>