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8" r:id="rId2"/>
    <p:sldId id="259" r:id="rId3"/>
    <p:sldId id="261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6" r:id="rId15"/>
    <p:sldId id="278" r:id="rId16"/>
    <p:sldId id="279" r:id="rId17"/>
    <p:sldId id="280" r:id="rId18"/>
    <p:sldId id="281" r:id="rId19"/>
    <p:sldId id="282" r:id="rId20"/>
    <p:sldId id="283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28" charset="0"/>
        <a:ea typeface="ＭＳ Ｐゴシック" pitchFamily="-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28" charset="0"/>
        <a:ea typeface="ＭＳ Ｐゴシック" pitchFamily="-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28" charset="0"/>
        <a:ea typeface="ＭＳ Ｐゴシック" pitchFamily="-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28" charset="0"/>
        <a:ea typeface="ＭＳ Ｐゴシック" pitchFamily="-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28" charset="0"/>
        <a:ea typeface="ＭＳ Ｐゴシック" pitchFamily="-2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28" charset="0"/>
        <a:ea typeface="ＭＳ Ｐゴシック" pitchFamily="-2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28" charset="0"/>
        <a:ea typeface="ＭＳ Ｐゴシック" pitchFamily="-2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28" charset="0"/>
        <a:ea typeface="ＭＳ Ｐゴシック" pitchFamily="-2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28" charset="0"/>
        <a:ea typeface="ＭＳ Ｐゴシック" pitchFamily="-2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clrMode="gray"/>
  <p:clrMru>
    <a:srgbClr val="4B09B9"/>
    <a:srgbClr val="141AB9"/>
    <a:srgbClr val="EAFA3B"/>
    <a:srgbClr val="1A21D6"/>
    <a:srgbClr val="6521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4" d="100"/>
          <a:sy n="114" d="100"/>
        </p:scale>
        <p:origin x="-1696" y="-12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44D271-19C8-42E8-9A14-23BDD8BC415C}" type="doc">
      <dgm:prSet loTypeId="urn:microsoft.com/office/officeart/2005/8/layout/cycle1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D4A184-A361-4AFA-8539-54E3CAC54534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Youth/Young Adult Care-giving</a:t>
          </a:r>
          <a:endParaRPr lang="en-US" dirty="0">
            <a:solidFill>
              <a:srgbClr val="FFFF00"/>
            </a:solidFill>
          </a:endParaRPr>
        </a:p>
      </dgm:t>
    </dgm:pt>
    <dgm:pt modelId="{EB3567DC-C611-49E8-8974-56549AD40ECF}" type="parTrans" cxnId="{8F895851-A7AC-4D79-ADDB-3D98545B18E8}">
      <dgm:prSet/>
      <dgm:spPr/>
      <dgm:t>
        <a:bodyPr/>
        <a:lstStyle/>
        <a:p>
          <a:endParaRPr lang="en-US"/>
        </a:p>
      </dgm:t>
    </dgm:pt>
    <dgm:pt modelId="{44354CFD-35C8-4A2C-947D-E11273ADCD93}" type="sibTrans" cxnId="{8F895851-A7AC-4D79-ADDB-3D98545B18E8}">
      <dgm:prSet/>
      <dgm:spPr/>
      <dgm:t>
        <a:bodyPr/>
        <a:lstStyle/>
        <a:p>
          <a:endParaRPr lang="en-US"/>
        </a:p>
      </dgm:t>
    </dgm:pt>
    <dgm:pt modelId="{23156844-B61A-482B-9B6F-81315C6E0F0F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Educational Challenges &amp; Social Isolation</a:t>
          </a:r>
          <a:endParaRPr lang="en-US" dirty="0">
            <a:solidFill>
              <a:srgbClr val="FFFF00"/>
            </a:solidFill>
          </a:endParaRPr>
        </a:p>
      </dgm:t>
    </dgm:pt>
    <dgm:pt modelId="{38FA5B2F-65CE-4C52-BCB4-56E70D64B4F4}" type="parTrans" cxnId="{CCD5E9C3-1316-4A88-9D19-FEB54487D20C}">
      <dgm:prSet/>
      <dgm:spPr/>
      <dgm:t>
        <a:bodyPr/>
        <a:lstStyle/>
        <a:p>
          <a:endParaRPr lang="en-US"/>
        </a:p>
      </dgm:t>
    </dgm:pt>
    <dgm:pt modelId="{7C3BA624-C1E7-4734-8388-4D8ADB90DF7F}" type="sibTrans" cxnId="{CCD5E9C3-1316-4A88-9D19-FEB54487D20C}">
      <dgm:prSet/>
      <dgm:spPr/>
      <dgm:t>
        <a:bodyPr/>
        <a:lstStyle/>
        <a:p>
          <a:endParaRPr lang="en-US"/>
        </a:p>
      </dgm:t>
    </dgm:pt>
    <dgm:pt modelId="{FE308A49-6271-433B-809E-9A4B17117FEC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Employment</a:t>
          </a:r>
          <a:endParaRPr lang="en-US" dirty="0">
            <a:solidFill>
              <a:srgbClr val="FFFF00"/>
            </a:solidFill>
          </a:endParaRPr>
        </a:p>
      </dgm:t>
    </dgm:pt>
    <dgm:pt modelId="{EAA62776-5D88-4012-923B-690B4A2FE0EF}" type="parTrans" cxnId="{2A16808A-E676-4EF8-8603-A8C4E02A8BA6}">
      <dgm:prSet/>
      <dgm:spPr/>
      <dgm:t>
        <a:bodyPr/>
        <a:lstStyle/>
        <a:p>
          <a:endParaRPr lang="en-US"/>
        </a:p>
      </dgm:t>
    </dgm:pt>
    <dgm:pt modelId="{22FC91EF-C48E-44CF-B123-4D16C722E4DB}" type="sibTrans" cxnId="{2A16808A-E676-4EF8-8603-A8C4E02A8BA6}">
      <dgm:prSet/>
      <dgm:spPr/>
      <dgm:t>
        <a:bodyPr/>
        <a:lstStyle/>
        <a:p>
          <a:endParaRPr lang="en-US"/>
        </a:p>
      </dgm:t>
    </dgm:pt>
    <dgm:pt modelId="{17D86589-63F9-447A-8F87-257CBD41EB19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Mental Health Impacts</a:t>
          </a:r>
          <a:endParaRPr lang="en-US" dirty="0">
            <a:solidFill>
              <a:srgbClr val="FFFF00"/>
            </a:solidFill>
          </a:endParaRPr>
        </a:p>
      </dgm:t>
    </dgm:pt>
    <dgm:pt modelId="{0DE2F95D-29EA-4157-90EC-43B663075DB3}" type="parTrans" cxnId="{4CA31F40-C058-4AF1-8428-F0E2512B3FC1}">
      <dgm:prSet/>
      <dgm:spPr/>
      <dgm:t>
        <a:bodyPr/>
        <a:lstStyle/>
        <a:p>
          <a:endParaRPr lang="en-US"/>
        </a:p>
      </dgm:t>
    </dgm:pt>
    <dgm:pt modelId="{0AAEC9E6-C856-44B6-A68E-FF8B59EFE9A4}" type="sibTrans" cxnId="{4CA31F40-C058-4AF1-8428-F0E2512B3FC1}">
      <dgm:prSet/>
      <dgm:spPr/>
      <dgm:t>
        <a:bodyPr/>
        <a:lstStyle/>
        <a:p>
          <a:endParaRPr lang="en-US"/>
        </a:p>
      </dgm:t>
    </dgm:pt>
    <dgm:pt modelId="{6CD748E4-1F80-4063-8D59-5A0160B86473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Parental Early Health Decline</a:t>
          </a:r>
          <a:endParaRPr lang="en-US" dirty="0">
            <a:solidFill>
              <a:srgbClr val="FFFF00"/>
            </a:solidFill>
          </a:endParaRPr>
        </a:p>
      </dgm:t>
    </dgm:pt>
    <dgm:pt modelId="{E407DA45-87B2-48D5-B9B7-E5432C90BE71}" type="parTrans" cxnId="{63CF11BA-69E1-4A62-9517-2D8E7A55F410}">
      <dgm:prSet/>
      <dgm:spPr/>
      <dgm:t>
        <a:bodyPr/>
        <a:lstStyle/>
        <a:p>
          <a:endParaRPr lang="en-US"/>
        </a:p>
      </dgm:t>
    </dgm:pt>
    <dgm:pt modelId="{68BB77FD-98CD-4B33-8818-B43E36E62765}" type="sibTrans" cxnId="{63CF11BA-69E1-4A62-9517-2D8E7A55F410}">
      <dgm:prSet/>
      <dgm:spPr/>
      <dgm:t>
        <a:bodyPr/>
        <a:lstStyle/>
        <a:p>
          <a:endParaRPr lang="en-US"/>
        </a:p>
      </dgm:t>
    </dgm:pt>
    <dgm:pt modelId="{A4CA4CC1-44DF-4BEE-8FC0-1C5F5CEA26CF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Sponsorship of Siblings/Relatives</a:t>
          </a:r>
          <a:endParaRPr lang="en-US" dirty="0">
            <a:solidFill>
              <a:srgbClr val="FFFF00"/>
            </a:solidFill>
          </a:endParaRPr>
        </a:p>
      </dgm:t>
    </dgm:pt>
    <dgm:pt modelId="{6CD3E4B7-485E-4C86-B0FE-2FA7657FF88D}" type="parTrans" cxnId="{1B7DCFCB-25CA-48F3-B5A2-275DFDE51A28}">
      <dgm:prSet/>
      <dgm:spPr/>
      <dgm:t>
        <a:bodyPr/>
        <a:lstStyle/>
        <a:p>
          <a:endParaRPr lang="en-US"/>
        </a:p>
      </dgm:t>
    </dgm:pt>
    <dgm:pt modelId="{8FCC9673-B5FB-4CBD-B519-DC3C4A21A9F3}" type="sibTrans" cxnId="{1B7DCFCB-25CA-48F3-B5A2-275DFDE51A28}">
      <dgm:prSet/>
      <dgm:spPr/>
      <dgm:t>
        <a:bodyPr/>
        <a:lstStyle/>
        <a:p>
          <a:endParaRPr lang="en-US"/>
        </a:p>
      </dgm:t>
    </dgm:pt>
    <dgm:pt modelId="{8B966998-23BB-40A4-8605-722AE3CF0A23}" type="pres">
      <dgm:prSet presAssocID="{2E44D271-19C8-42E8-9A14-23BDD8BC415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0C237BB-1366-46E7-84F5-A229F2AA3E3F}" type="pres">
      <dgm:prSet presAssocID="{96D4A184-A361-4AFA-8539-54E3CAC54534}" presName="dummy" presStyleCnt="0"/>
      <dgm:spPr/>
    </dgm:pt>
    <dgm:pt modelId="{E3535DBE-AF4E-4C54-A73D-B0EB0F3E1B30}" type="pres">
      <dgm:prSet presAssocID="{96D4A184-A361-4AFA-8539-54E3CAC54534}" presName="node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5C02DB-BD8C-44B3-8424-C48CF9D37E76}" type="pres">
      <dgm:prSet presAssocID="{44354CFD-35C8-4A2C-947D-E11273ADCD93}" presName="sibTrans" presStyleLbl="node1" presStyleIdx="0" presStyleCnt="6"/>
      <dgm:spPr/>
      <dgm:t>
        <a:bodyPr/>
        <a:lstStyle/>
        <a:p>
          <a:endParaRPr lang="en-US"/>
        </a:p>
      </dgm:t>
    </dgm:pt>
    <dgm:pt modelId="{E79D2020-8AF9-4F44-AD47-5F54122BFB4C}" type="pres">
      <dgm:prSet presAssocID="{23156844-B61A-482B-9B6F-81315C6E0F0F}" presName="dummy" presStyleCnt="0"/>
      <dgm:spPr/>
    </dgm:pt>
    <dgm:pt modelId="{B3956BD3-78AF-4F04-96BF-4E80FC7E5E58}" type="pres">
      <dgm:prSet presAssocID="{23156844-B61A-482B-9B6F-81315C6E0F0F}" presName="node" presStyleLbl="revTx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D10334-C567-4DBA-AFC2-FD940C905A10}" type="pres">
      <dgm:prSet presAssocID="{7C3BA624-C1E7-4734-8388-4D8ADB90DF7F}" presName="sibTrans" presStyleLbl="node1" presStyleIdx="1" presStyleCnt="6"/>
      <dgm:spPr/>
      <dgm:t>
        <a:bodyPr/>
        <a:lstStyle/>
        <a:p>
          <a:endParaRPr lang="en-US"/>
        </a:p>
      </dgm:t>
    </dgm:pt>
    <dgm:pt modelId="{771DF549-8A63-497F-9585-4D903656F07B}" type="pres">
      <dgm:prSet presAssocID="{FE308A49-6271-433B-809E-9A4B17117FEC}" presName="dummy" presStyleCnt="0"/>
      <dgm:spPr/>
    </dgm:pt>
    <dgm:pt modelId="{A97642EB-D0A2-49C0-BC0C-C3061301B3BD}" type="pres">
      <dgm:prSet presAssocID="{FE308A49-6271-433B-809E-9A4B17117FEC}" presName="node" presStyleLbl="revTx" presStyleIdx="2" presStyleCnt="6" custFlipHor="1" custScaleX="1649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283C35-C4A9-474F-9944-8F79A2E39AEE}" type="pres">
      <dgm:prSet presAssocID="{22FC91EF-C48E-44CF-B123-4D16C722E4DB}" presName="sibTrans" presStyleLbl="node1" presStyleIdx="2" presStyleCnt="6"/>
      <dgm:spPr/>
      <dgm:t>
        <a:bodyPr/>
        <a:lstStyle/>
        <a:p>
          <a:endParaRPr lang="en-US"/>
        </a:p>
      </dgm:t>
    </dgm:pt>
    <dgm:pt modelId="{0EF45877-0FA9-4D87-BC37-23C6D05E0F1A}" type="pres">
      <dgm:prSet presAssocID="{A4CA4CC1-44DF-4BEE-8FC0-1C5F5CEA26CF}" presName="dummy" presStyleCnt="0"/>
      <dgm:spPr/>
    </dgm:pt>
    <dgm:pt modelId="{BDE0DC34-C646-4DF3-9FE3-0E8F0D59BAC0}" type="pres">
      <dgm:prSet presAssocID="{A4CA4CC1-44DF-4BEE-8FC0-1C5F5CEA26CF}" presName="node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DF1B35-A7C0-46E5-95A3-7E8044C5E80D}" type="pres">
      <dgm:prSet presAssocID="{8FCC9673-B5FB-4CBD-B519-DC3C4A21A9F3}" presName="sibTrans" presStyleLbl="node1" presStyleIdx="3" presStyleCnt="6"/>
      <dgm:spPr/>
      <dgm:t>
        <a:bodyPr/>
        <a:lstStyle/>
        <a:p>
          <a:endParaRPr lang="en-US"/>
        </a:p>
      </dgm:t>
    </dgm:pt>
    <dgm:pt modelId="{7955839D-D431-430A-B618-21C9ECBDB91A}" type="pres">
      <dgm:prSet presAssocID="{17D86589-63F9-447A-8F87-257CBD41EB19}" presName="dummy" presStyleCnt="0"/>
      <dgm:spPr/>
    </dgm:pt>
    <dgm:pt modelId="{0369538C-DD52-4213-9A99-0E9BB9B52E90}" type="pres">
      <dgm:prSet presAssocID="{17D86589-63F9-447A-8F87-257CBD41EB19}" presName="node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6353B0-DF5B-48FD-90B9-2A23897D3120}" type="pres">
      <dgm:prSet presAssocID="{0AAEC9E6-C856-44B6-A68E-FF8B59EFE9A4}" presName="sibTrans" presStyleLbl="node1" presStyleIdx="4" presStyleCnt="6"/>
      <dgm:spPr/>
      <dgm:t>
        <a:bodyPr/>
        <a:lstStyle/>
        <a:p>
          <a:endParaRPr lang="en-US"/>
        </a:p>
      </dgm:t>
    </dgm:pt>
    <dgm:pt modelId="{190BAAA6-9372-4B85-9632-38B7AA8E1F2D}" type="pres">
      <dgm:prSet presAssocID="{6CD748E4-1F80-4063-8D59-5A0160B86473}" presName="dummy" presStyleCnt="0"/>
      <dgm:spPr/>
    </dgm:pt>
    <dgm:pt modelId="{6EEBF300-78A8-48B1-A9BB-A99B694AAC81}" type="pres">
      <dgm:prSet presAssocID="{6CD748E4-1F80-4063-8D59-5A0160B86473}" presName="node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E1C479-6B7E-4D45-964A-D304E4B6F312}" type="pres">
      <dgm:prSet presAssocID="{68BB77FD-98CD-4B33-8818-B43E36E62765}" presName="sibTrans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4F116C8A-A047-4DFF-B87F-1D11C408AE5E}" type="presOf" srcId="{A4CA4CC1-44DF-4BEE-8FC0-1C5F5CEA26CF}" destId="{BDE0DC34-C646-4DF3-9FE3-0E8F0D59BAC0}" srcOrd="0" destOrd="0" presId="urn:microsoft.com/office/officeart/2005/8/layout/cycle1"/>
    <dgm:cxn modelId="{C18CA246-56DD-4DEE-8E16-274C4E8D3135}" type="presOf" srcId="{17D86589-63F9-447A-8F87-257CBD41EB19}" destId="{0369538C-DD52-4213-9A99-0E9BB9B52E90}" srcOrd="0" destOrd="0" presId="urn:microsoft.com/office/officeart/2005/8/layout/cycle1"/>
    <dgm:cxn modelId="{60DABB0F-ACA4-4CB1-AF8A-9FD7D6585E1B}" type="presOf" srcId="{8FCC9673-B5FB-4CBD-B519-DC3C4A21A9F3}" destId="{44DF1B35-A7C0-46E5-95A3-7E8044C5E80D}" srcOrd="0" destOrd="0" presId="urn:microsoft.com/office/officeart/2005/8/layout/cycle1"/>
    <dgm:cxn modelId="{BF9F1CA5-1EA2-4F10-B304-C326C2F45B2F}" type="presOf" srcId="{23156844-B61A-482B-9B6F-81315C6E0F0F}" destId="{B3956BD3-78AF-4F04-96BF-4E80FC7E5E58}" srcOrd="0" destOrd="0" presId="urn:microsoft.com/office/officeart/2005/8/layout/cycle1"/>
    <dgm:cxn modelId="{63CF11BA-69E1-4A62-9517-2D8E7A55F410}" srcId="{2E44D271-19C8-42E8-9A14-23BDD8BC415C}" destId="{6CD748E4-1F80-4063-8D59-5A0160B86473}" srcOrd="5" destOrd="0" parTransId="{E407DA45-87B2-48D5-B9B7-E5432C90BE71}" sibTransId="{68BB77FD-98CD-4B33-8818-B43E36E62765}"/>
    <dgm:cxn modelId="{4CA31F40-C058-4AF1-8428-F0E2512B3FC1}" srcId="{2E44D271-19C8-42E8-9A14-23BDD8BC415C}" destId="{17D86589-63F9-447A-8F87-257CBD41EB19}" srcOrd="4" destOrd="0" parTransId="{0DE2F95D-29EA-4157-90EC-43B663075DB3}" sibTransId="{0AAEC9E6-C856-44B6-A68E-FF8B59EFE9A4}"/>
    <dgm:cxn modelId="{8F895851-A7AC-4D79-ADDB-3D98545B18E8}" srcId="{2E44D271-19C8-42E8-9A14-23BDD8BC415C}" destId="{96D4A184-A361-4AFA-8539-54E3CAC54534}" srcOrd="0" destOrd="0" parTransId="{EB3567DC-C611-49E8-8974-56549AD40ECF}" sibTransId="{44354CFD-35C8-4A2C-947D-E11273ADCD93}"/>
    <dgm:cxn modelId="{77978937-01F2-43C4-AF6B-FC5763DE110E}" type="presOf" srcId="{68BB77FD-98CD-4B33-8818-B43E36E62765}" destId="{14E1C479-6B7E-4D45-964A-D304E4B6F312}" srcOrd="0" destOrd="0" presId="urn:microsoft.com/office/officeart/2005/8/layout/cycle1"/>
    <dgm:cxn modelId="{04A4555C-D281-40CB-B097-23895B5EA7B7}" type="presOf" srcId="{22FC91EF-C48E-44CF-B123-4D16C722E4DB}" destId="{57283C35-C4A9-474F-9944-8F79A2E39AEE}" srcOrd="0" destOrd="0" presId="urn:microsoft.com/office/officeart/2005/8/layout/cycle1"/>
    <dgm:cxn modelId="{2A16808A-E676-4EF8-8603-A8C4E02A8BA6}" srcId="{2E44D271-19C8-42E8-9A14-23BDD8BC415C}" destId="{FE308A49-6271-433B-809E-9A4B17117FEC}" srcOrd="2" destOrd="0" parTransId="{EAA62776-5D88-4012-923B-690B4A2FE0EF}" sibTransId="{22FC91EF-C48E-44CF-B123-4D16C722E4DB}"/>
    <dgm:cxn modelId="{F16406AE-5FAF-4EB5-B805-A7264E3D6C9C}" type="presOf" srcId="{2E44D271-19C8-42E8-9A14-23BDD8BC415C}" destId="{8B966998-23BB-40A4-8605-722AE3CF0A23}" srcOrd="0" destOrd="0" presId="urn:microsoft.com/office/officeart/2005/8/layout/cycle1"/>
    <dgm:cxn modelId="{CCD5E9C3-1316-4A88-9D19-FEB54487D20C}" srcId="{2E44D271-19C8-42E8-9A14-23BDD8BC415C}" destId="{23156844-B61A-482B-9B6F-81315C6E0F0F}" srcOrd="1" destOrd="0" parTransId="{38FA5B2F-65CE-4C52-BCB4-56E70D64B4F4}" sibTransId="{7C3BA624-C1E7-4734-8388-4D8ADB90DF7F}"/>
    <dgm:cxn modelId="{6CC16814-EE17-48F1-86D3-3475227ED8E2}" type="presOf" srcId="{FE308A49-6271-433B-809E-9A4B17117FEC}" destId="{A97642EB-D0A2-49C0-BC0C-C3061301B3BD}" srcOrd="0" destOrd="0" presId="urn:microsoft.com/office/officeart/2005/8/layout/cycle1"/>
    <dgm:cxn modelId="{CDE12AC4-3FF2-4668-AEBC-3F457C1B0E38}" type="presOf" srcId="{0AAEC9E6-C856-44B6-A68E-FF8B59EFE9A4}" destId="{406353B0-DF5B-48FD-90B9-2A23897D3120}" srcOrd="0" destOrd="0" presId="urn:microsoft.com/office/officeart/2005/8/layout/cycle1"/>
    <dgm:cxn modelId="{1B7DCFCB-25CA-48F3-B5A2-275DFDE51A28}" srcId="{2E44D271-19C8-42E8-9A14-23BDD8BC415C}" destId="{A4CA4CC1-44DF-4BEE-8FC0-1C5F5CEA26CF}" srcOrd="3" destOrd="0" parTransId="{6CD3E4B7-485E-4C86-B0FE-2FA7657FF88D}" sibTransId="{8FCC9673-B5FB-4CBD-B519-DC3C4A21A9F3}"/>
    <dgm:cxn modelId="{B02083D5-55EC-4C3D-8CF3-AE6959240BAD}" type="presOf" srcId="{7C3BA624-C1E7-4734-8388-4D8ADB90DF7F}" destId="{FCD10334-C567-4DBA-AFC2-FD940C905A10}" srcOrd="0" destOrd="0" presId="urn:microsoft.com/office/officeart/2005/8/layout/cycle1"/>
    <dgm:cxn modelId="{EC268E15-446B-433B-B685-ED880B78A557}" type="presOf" srcId="{6CD748E4-1F80-4063-8D59-5A0160B86473}" destId="{6EEBF300-78A8-48B1-A9BB-A99B694AAC81}" srcOrd="0" destOrd="0" presId="urn:microsoft.com/office/officeart/2005/8/layout/cycle1"/>
    <dgm:cxn modelId="{9BE89FEE-535D-47C9-8726-97DEB698EDD9}" type="presOf" srcId="{44354CFD-35C8-4A2C-947D-E11273ADCD93}" destId="{F25C02DB-BD8C-44B3-8424-C48CF9D37E76}" srcOrd="0" destOrd="0" presId="urn:microsoft.com/office/officeart/2005/8/layout/cycle1"/>
    <dgm:cxn modelId="{E76ADF76-06D6-4990-A0D2-6B6BDA72409B}" type="presOf" srcId="{96D4A184-A361-4AFA-8539-54E3CAC54534}" destId="{E3535DBE-AF4E-4C54-A73D-B0EB0F3E1B30}" srcOrd="0" destOrd="0" presId="urn:microsoft.com/office/officeart/2005/8/layout/cycle1"/>
    <dgm:cxn modelId="{2A895A89-119F-4149-AEBC-D507829795BF}" type="presParOf" srcId="{8B966998-23BB-40A4-8605-722AE3CF0A23}" destId="{50C237BB-1366-46E7-84F5-A229F2AA3E3F}" srcOrd="0" destOrd="0" presId="urn:microsoft.com/office/officeart/2005/8/layout/cycle1"/>
    <dgm:cxn modelId="{8D801641-459E-4E40-B52C-689D44ED0C21}" type="presParOf" srcId="{8B966998-23BB-40A4-8605-722AE3CF0A23}" destId="{E3535DBE-AF4E-4C54-A73D-B0EB0F3E1B30}" srcOrd="1" destOrd="0" presId="urn:microsoft.com/office/officeart/2005/8/layout/cycle1"/>
    <dgm:cxn modelId="{725B601E-D7FB-4CF4-82D8-703D51BBE785}" type="presParOf" srcId="{8B966998-23BB-40A4-8605-722AE3CF0A23}" destId="{F25C02DB-BD8C-44B3-8424-C48CF9D37E76}" srcOrd="2" destOrd="0" presId="urn:microsoft.com/office/officeart/2005/8/layout/cycle1"/>
    <dgm:cxn modelId="{EC14F692-5C8B-4D96-9518-E1C62C9686C1}" type="presParOf" srcId="{8B966998-23BB-40A4-8605-722AE3CF0A23}" destId="{E79D2020-8AF9-4F44-AD47-5F54122BFB4C}" srcOrd="3" destOrd="0" presId="urn:microsoft.com/office/officeart/2005/8/layout/cycle1"/>
    <dgm:cxn modelId="{65846BD8-BE62-4B7E-8829-7809B5A58D86}" type="presParOf" srcId="{8B966998-23BB-40A4-8605-722AE3CF0A23}" destId="{B3956BD3-78AF-4F04-96BF-4E80FC7E5E58}" srcOrd="4" destOrd="0" presId="urn:microsoft.com/office/officeart/2005/8/layout/cycle1"/>
    <dgm:cxn modelId="{EF2B834A-33F4-454D-B8E6-60AF0000C532}" type="presParOf" srcId="{8B966998-23BB-40A4-8605-722AE3CF0A23}" destId="{FCD10334-C567-4DBA-AFC2-FD940C905A10}" srcOrd="5" destOrd="0" presId="urn:microsoft.com/office/officeart/2005/8/layout/cycle1"/>
    <dgm:cxn modelId="{C5DB96F5-8178-417B-89D8-02F2EE5FDFAC}" type="presParOf" srcId="{8B966998-23BB-40A4-8605-722AE3CF0A23}" destId="{771DF549-8A63-497F-9585-4D903656F07B}" srcOrd="6" destOrd="0" presId="urn:microsoft.com/office/officeart/2005/8/layout/cycle1"/>
    <dgm:cxn modelId="{2A4BB0D8-D142-446D-BC70-7C4ACA669B21}" type="presParOf" srcId="{8B966998-23BB-40A4-8605-722AE3CF0A23}" destId="{A97642EB-D0A2-49C0-BC0C-C3061301B3BD}" srcOrd="7" destOrd="0" presId="urn:microsoft.com/office/officeart/2005/8/layout/cycle1"/>
    <dgm:cxn modelId="{BE37630D-162F-49B3-A187-2C98F82FD9EB}" type="presParOf" srcId="{8B966998-23BB-40A4-8605-722AE3CF0A23}" destId="{57283C35-C4A9-474F-9944-8F79A2E39AEE}" srcOrd="8" destOrd="0" presId="urn:microsoft.com/office/officeart/2005/8/layout/cycle1"/>
    <dgm:cxn modelId="{5796C4FC-2960-4349-8236-64F7EC921229}" type="presParOf" srcId="{8B966998-23BB-40A4-8605-722AE3CF0A23}" destId="{0EF45877-0FA9-4D87-BC37-23C6D05E0F1A}" srcOrd="9" destOrd="0" presId="urn:microsoft.com/office/officeart/2005/8/layout/cycle1"/>
    <dgm:cxn modelId="{CE3E476D-EF91-4261-90E9-C201C7425ED4}" type="presParOf" srcId="{8B966998-23BB-40A4-8605-722AE3CF0A23}" destId="{BDE0DC34-C646-4DF3-9FE3-0E8F0D59BAC0}" srcOrd="10" destOrd="0" presId="urn:microsoft.com/office/officeart/2005/8/layout/cycle1"/>
    <dgm:cxn modelId="{8245A239-EC85-496A-8B6A-218F9EB42B37}" type="presParOf" srcId="{8B966998-23BB-40A4-8605-722AE3CF0A23}" destId="{44DF1B35-A7C0-46E5-95A3-7E8044C5E80D}" srcOrd="11" destOrd="0" presId="urn:microsoft.com/office/officeart/2005/8/layout/cycle1"/>
    <dgm:cxn modelId="{35D44184-813B-4F8A-88BE-D5C74AAAD0E2}" type="presParOf" srcId="{8B966998-23BB-40A4-8605-722AE3CF0A23}" destId="{7955839D-D431-430A-B618-21C9ECBDB91A}" srcOrd="12" destOrd="0" presId="urn:microsoft.com/office/officeart/2005/8/layout/cycle1"/>
    <dgm:cxn modelId="{B464B9D4-944C-4B80-A2FA-1BBE757C8E2F}" type="presParOf" srcId="{8B966998-23BB-40A4-8605-722AE3CF0A23}" destId="{0369538C-DD52-4213-9A99-0E9BB9B52E90}" srcOrd="13" destOrd="0" presId="urn:microsoft.com/office/officeart/2005/8/layout/cycle1"/>
    <dgm:cxn modelId="{82839DF7-55FA-41E3-978D-A2291E9B1301}" type="presParOf" srcId="{8B966998-23BB-40A4-8605-722AE3CF0A23}" destId="{406353B0-DF5B-48FD-90B9-2A23897D3120}" srcOrd="14" destOrd="0" presId="urn:microsoft.com/office/officeart/2005/8/layout/cycle1"/>
    <dgm:cxn modelId="{6E624876-1AC1-4F96-B98A-601D5170667E}" type="presParOf" srcId="{8B966998-23BB-40A4-8605-722AE3CF0A23}" destId="{190BAAA6-9372-4B85-9632-38B7AA8E1F2D}" srcOrd="15" destOrd="0" presId="urn:microsoft.com/office/officeart/2005/8/layout/cycle1"/>
    <dgm:cxn modelId="{E0C0BC2C-892E-4FB9-8427-AA1C43622CD0}" type="presParOf" srcId="{8B966998-23BB-40A4-8605-722AE3CF0A23}" destId="{6EEBF300-78A8-48B1-A9BB-A99B694AAC81}" srcOrd="16" destOrd="0" presId="urn:microsoft.com/office/officeart/2005/8/layout/cycle1"/>
    <dgm:cxn modelId="{679250E4-FA3D-4575-83A3-09F4F1240C0B}" type="presParOf" srcId="{8B966998-23BB-40A4-8605-722AE3CF0A23}" destId="{14E1C479-6B7E-4D45-964A-D304E4B6F312}" srcOrd="17" destOrd="0" presId="urn:microsoft.com/office/officeart/2005/8/layout/cycle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8CBFB4-BAB5-4006-98CB-AF6972665F2F}" type="doc">
      <dgm:prSet loTypeId="urn:microsoft.com/office/officeart/2005/8/layout/cycle1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868E074-40FF-4187-8BE6-97C380D67D17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Post-Partum Depression</a:t>
          </a:r>
          <a:endParaRPr lang="en-US" dirty="0">
            <a:solidFill>
              <a:srgbClr val="FFFF00"/>
            </a:solidFill>
          </a:endParaRPr>
        </a:p>
      </dgm:t>
    </dgm:pt>
    <dgm:pt modelId="{54A92F86-248A-4954-8A74-D7512BF09843}" type="parTrans" cxnId="{96E64679-4453-42B0-BCD6-C9E0B57B3D1C}">
      <dgm:prSet/>
      <dgm:spPr/>
      <dgm:t>
        <a:bodyPr/>
        <a:lstStyle/>
        <a:p>
          <a:endParaRPr lang="en-US"/>
        </a:p>
      </dgm:t>
    </dgm:pt>
    <dgm:pt modelId="{A3822C46-D0B4-4C67-B0DC-9CF03600F271}" type="sibTrans" cxnId="{96E64679-4453-42B0-BCD6-C9E0B57B3D1C}">
      <dgm:prSet/>
      <dgm:spPr/>
      <dgm:t>
        <a:bodyPr/>
        <a:lstStyle/>
        <a:p>
          <a:endParaRPr lang="en-US"/>
        </a:p>
      </dgm:t>
    </dgm:pt>
    <dgm:pt modelId="{20E79BF3-58BD-41BE-93B1-C87EB842A6F3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Educational Interruptions</a:t>
          </a:r>
        </a:p>
      </dgm:t>
    </dgm:pt>
    <dgm:pt modelId="{12B38F50-230B-44CC-9880-A70789868082}" type="parTrans" cxnId="{E0BC85A1-B582-4D35-B10F-11620263193D}">
      <dgm:prSet/>
      <dgm:spPr/>
      <dgm:t>
        <a:bodyPr/>
        <a:lstStyle/>
        <a:p>
          <a:endParaRPr lang="en-US"/>
        </a:p>
      </dgm:t>
    </dgm:pt>
    <dgm:pt modelId="{37BC9256-ED00-46FF-89D8-6B4EE1BCF0AC}" type="sibTrans" cxnId="{E0BC85A1-B582-4D35-B10F-11620263193D}">
      <dgm:prSet/>
      <dgm:spPr/>
      <dgm:t>
        <a:bodyPr/>
        <a:lstStyle/>
        <a:p>
          <a:endParaRPr lang="en-US"/>
        </a:p>
      </dgm:t>
    </dgm:pt>
    <dgm:pt modelId="{85EBE6FD-66D6-45C5-BAF4-DD6AF15AD1FE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Social Isolation</a:t>
          </a:r>
          <a:endParaRPr lang="en-US" dirty="0">
            <a:solidFill>
              <a:srgbClr val="FFFF00"/>
            </a:solidFill>
          </a:endParaRPr>
        </a:p>
      </dgm:t>
    </dgm:pt>
    <dgm:pt modelId="{293E82BE-391C-48BD-943F-D4FC283D1DBB}" type="parTrans" cxnId="{E0C8CEAA-2DCC-4389-A99F-44DF18F222BB}">
      <dgm:prSet/>
      <dgm:spPr/>
      <dgm:t>
        <a:bodyPr/>
        <a:lstStyle/>
        <a:p>
          <a:endParaRPr lang="en-US"/>
        </a:p>
      </dgm:t>
    </dgm:pt>
    <dgm:pt modelId="{B2D79B30-9280-4D75-A52B-9964CA467A13}" type="sibTrans" cxnId="{E0C8CEAA-2DCC-4389-A99F-44DF18F222BB}">
      <dgm:prSet/>
      <dgm:spPr/>
      <dgm:t>
        <a:bodyPr/>
        <a:lstStyle/>
        <a:p>
          <a:endParaRPr lang="en-US"/>
        </a:p>
      </dgm:t>
    </dgm:pt>
    <dgm:pt modelId="{DF4CE58B-528C-4DAD-935E-B0C0F0212ECB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Parenting Stress</a:t>
          </a:r>
          <a:endParaRPr lang="en-US" dirty="0">
            <a:solidFill>
              <a:srgbClr val="FFFF00"/>
            </a:solidFill>
          </a:endParaRPr>
        </a:p>
      </dgm:t>
    </dgm:pt>
    <dgm:pt modelId="{2B48B8FD-FE93-43F8-B9A3-2744253A4068}" type="parTrans" cxnId="{BC6E9924-7440-44ED-B617-70ADE343970A}">
      <dgm:prSet/>
      <dgm:spPr/>
      <dgm:t>
        <a:bodyPr/>
        <a:lstStyle/>
        <a:p>
          <a:endParaRPr lang="en-US"/>
        </a:p>
      </dgm:t>
    </dgm:pt>
    <dgm:pt modelId="{62F2A59E-F022-4E5D-A7AE-B2AF986A8867}" type="sibTrans" cxnId="{BC6E9924-7440-44ED-B617-70ADE343970A}">
      <dgm:prSet/>
      <dgm:spPr/>
      <dgm:t>
        <a:bodyPr/>
        <a:lstStyle/>
        <a:p>
          <a:endParaRPr lang="en-US"/>
        </a:p>
      </dgm:t>
    </dgm:pt>
    <dgm:pt modelId="{5282A9ED-A34F-42D8-9A51-48BA1296998A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Child Health/</a:t>
          </a:r>
          <a:r>
            <a:rPr lang="en-US" dirty="0" err="1" smtClean="0">
              <a:solidFill>
                <a:srgbClr val="FFFF00"/>
              </a:solidFill>
            </a:rPr>
            <a:t>Behaviour</a:t>
          </a:r>
          <a:r>
            <a:rPr lang="en-US" dirty="0" smtClean="0">
              <a:solidFill>
                <a:srgbClr val="FFFF00"/>
              </a:solidFill>
            </a:rPr>
            <a:t> Problems</a:t>
          </a:r>
          <a:endParaRPr lang="en-US" dirty="0">
            <a:solidFill>
              <a:srgbClr val="FFFF00"/>
            </a:solidFill>
          </a:endParaRPr>
        </a:p>
      </dgm:t>
    </dgm:pt>
    <dgm:pt modelId="{EE6167E0-58A2-4DAD-9469-B12D188A25E4}" type="parTrans" cxnId="{011D7834-5029-4F0C-93DA-796A4824F232}">
      <dgm:prSet/>
      <dgm:spPr/>
      <dgm:t>
        <a:bodyPr/>
        <a:lstStyle/>
        <a:p>
          <a:endParaRPr lang="en-US"/>
        </a:p>
      </dgm:t>
    </dgm:pt>
    <dgm:pt modelId="{95AECCAB-708A-4117-94CC-DEA75D4D618C}" type="sibTrans" cxnId="{011D7834-5029-4F0C-93DA-796A4824F232}">
      <dgm:prSet/>
      <dgm:spPr/>
      <dgm:t>
        <a:bodyPr/>
        <a:lstStyle/>
        <a:p>
          <a:endParaRPr lang="en-US"/>
        </a:p>
      </dgm:t>
    </dgm:pt>
    <dgm:pt modelId="{FCD1041B-5B50-4C33-BF10-CCB86628126A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Family Pressure for Having Children</a:t>
          </a:r>
          <a:endParaRPr lang="en-US" dirty="0">
            <a:solidFill>
              <a:srgbClr val="FFFF00"/>
            </a:solidFill>
          </a:endParaRPr>
        </a:p>
      </dgm:t>
    </dgm:pt>
    <dgm:pt modelId="{CF363948-3E6A-4B20-8B6E-FDEBD1F57C7E}" type="parTrans" cxnId="{2735E8B9-14AC-4A5D-83BE-3C3EAFAED9E4}">
      <dgm:prSet/>
      <dgm:spPr/>
      <dgm:t>
        <a:bodyPr/>
        <a:lstStyle/>
        <a:p>
          <a:endParaRPr lang="en-US"/>
        </a:p>
      </dgm:t>
    </dgm:pt>
    <dgm:pt modelId="{A82D0810-AFAF-421A-9A84-BD1D922B978D}" type="sibTrans" cxnId="{2735E8B9-14AC-4A5D-83BE-3C3EAFAED9E4}">
      <dgm:prSet/>
      <dgm:spPr/>
      <dgm:t>
        <a:bodyPr/>
        <a:lstStyle/>
        <a:p>
          <a:endParaRPr lang="en-US"/>
        </a:p>
      </dgm:t>
    </dgm:pt>
    <dgm:pt modelId="{8D8C56C9-7FA9-4B81-BAC1-1F97E5E91B3D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Employment Seeking Out of Necessity</a:t>
          </a:r>
        </a:p>
      </dgm:t>
    </dgm:pt>
    <dgm:pt modelId="{214D3668-F5DD-45F1-BD26-E6C003256E6D}" type="parTrans" cxnId="{1809A312-2E9F-424E-AECB-EF95948DDD55}">
      <dgm:prSet/>
      <dgm:spPr/>
      <dgm:t>
        <a:bodyPr/>
        <a:lstStyle/>
        <a:p>
          <a:endParaRPr lang="en-US"/>
        </a:p>
      </dgm:t>
    </dgm:pt>
    <dgm:pt modelId="{B14A9AC0-EDB6-4DC2-AE09-0CA043FC01CC}" type="sibTrans" cxnId="{1809A312-2E9F-424E-AECB-EF95948DDD55}">
      <dgm:prSet/>
      <dgm:spPr/>
      <dgm:t>
        <a:bodyPr/>
        <a:lstStyle/>
        <a:p>
          <a:endParaRPr lang="en-US"/>
        </a:p>
      </dgm:t>
    </dgm:pt>
    <dgm:pt modelId="{1A1F2A29-996B-4A4E-989F-693D94FF4954}" type="pres">
      <dgm:prSet presAssocID="{618CBFB4-BAB5-4006-98CB-AF6972665F2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53A761C-1612-418F-93B9-A8A57C3C438B}" type="pres">
      <dgm:prSet presAssocID="{2868E074-40FF-4187-8BE6-97C380D67D17}" presName="dummy" presStyleCnt="0"/>
      <dgm:spPr/>
    </dgm:pt>
    <dgm:pt modelId="{A6008FFA-DFC4-4CF5-B03B-E135B5F0D9C4}" type="pres">
      <dgm:prSet presAssocID="{2868E074-40FF-4187-8BE6-97C380D67D17}" presName="node" presStyleLbl="revTx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DC0668-0DE1-4361-B876-368C1AEFFC51}" type="pres">
      <dgm:prSet presAssocID="{A3822C46-D0B4-4C67-B0DC-9CF03600F271}" presName="sibTrans" presStyleLbl="node1" presStyleIdx="0" presStyleCnt="7"/>
      <dgm:spPr/>
      <dgm:t>
        <a:bodyPr/>
        <a:lstStyle/>
        <a:p>
          <a:endParaRPr lang="en-US"/>
        </a:p>
      </dgm:t>
    </dgm:pt>
    <dgm:pt modelId="{7624B621-B07A-4B56-BBD1-C309CB6BB090}" type="pres">
      <dgm:prSet presAssocID="{20E79BF3-58BD-41BE-93B1-C87EB842A6F3}" presName="dummy" presStyleCnt="0"/>
      <dgm:spPr/>
    </dgm:pt>
    <dgm:pt modelId="{B56EE308-D37C-440B-AB71-0D85CB557911}" type="pres">
      <dgm:prSet presAssocID="{20E79BF3-58BD-41BE-93B1-C87EB842A6F3}" presName="node" presStyleLbl="revTx" presStyleIdx="1" presStyleCnt="7" custScaleX="1287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852C90-A19E-4604-A798-000B47EC631B}" type="pres">
      <dgm:prSet presAssocID="{37BC9256-ED00-46FF-89D8-6B4EE1BCF0AC}" presName="sibTrans" presStyleLbl="node1" presStyleIdx="1" presStyleCnt="7"/>
      <dgm:spPr/>
      <dgm:t>
        <a:bodyPr/>
        <a:lstStyle/>
        <a:p>
          <a:endParaRPr lang="en-US"/>
        </a:p>
      </dgm:t>
    </dgm:pt>
    <dgm:pt modelId="{9CDE52EF-BE8E-458C-88BC-42209979D9B2}" type="pres">
      <dgm:prSet presAssocID="{8D8C56C9-7FA9-4B81-BAC1-1F97E5E91B3D}" presName="dummy" presStyleCnt="0"/>
      <dgm:spPr/>
    </dgm:pt>
    <dgm:pt modelId="{30BFE430-A3EB-4289-95AC-80A3B92DB0FD}" type="pres">
      <dgm:prSet presAssocID="{8D8C56C9-7FA9-4B81-BAC1-1F97E5E91B3D}" presName="node" presStyleLbl="revTx" presStyleIdx="2" presStyleCnt="7" custScaleX="1553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61FD06-3562-40C0-81D2-5EB91844329A}" type="pres">
      <dgm:prSet presAssocID="{B14A9AC0-EDB6-4DC2-AE09-0CA043FC01CC}" presName="sibTrans" presStyleLbl="node1" presStyleIdx="2" presStyleCnt="7"/>
      <dgm:spPr/>
      <dgm:t>
        <a:bodyPr/>
        <a:lstStyle/>
        <a:p>
          <a:endParaRPr lang="en-US"/>
        </a:p>
      </dgm:t>
    </dgm:pt>
    <dgm:pt modelId="{3BF68BCF-5F30-4F4E-9C2A-2DB10C7B06A4}" type="pres">
      <dgm:prSet presAssocID="{85EBE6FD-66D6-45C5-BAF4-DD6AF15AD1FE}" presName="dummy" presStyleCnt="0"/>
      <dgm:spPr/>
    </dgm:pt>
    <dgm:pt modelId="{F384D36A-1DAA-41B2-9472-1FC95E8B1C71}" type="pres">
      <dgm:prSet presAssocID="{85EBE6FD-66D6-45C5-BAF4-DD6AF15AD1FE}" presName="node" presStyleLbl="revTx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5FEAE2-DADD-4D3C-95E4-AF1B3B3D79B6}" type="pres">
      <dgm:prSet presAssocID="{B2D79B30-9280-4D75-A52B-9964CA467A13}" presName="sibTrans" presStyleLbl="node1" presStyleIdx="3" presStyleCnt="7"/>
      <dgm:spPr/>
      <dgm:t>
        <a:bodyPr/>
        <a:lstStyle/>
        <a:p>
          <a:endParaRPr lang="en-US"/>
        </a:p>
      </dgm:t>
    </dgm:pt>
    <dgm:pt modelId="{3FC8E41A-8DDA-46EC-95EC-8AEED28F1C72}" type="pres">
      <dgm:prSet presAssocID="{DF4CE58B-528C-4DAD-935E-B0C0F0212ECB}" presName="dummy" presStyleCnt="0"/>
      <dgm:spPr/>
    </dgm:pt>
    <dgm:pt modelId="{D207CCA0-AC9E-45CF-9F9D-458354D2918E}" type="pres">
      <dgm:prSet presAssocID="{DF4CE58B-528C-4DAD-935E-B0C0F0212ECB}" presName="node" presStyleLbl="revTx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5D3B68-8C6E-45C2-84F5-9012B6663145}" type="pres">
      <dgm:prSet presAssocID="{62F2A59E-F022-4E5D-A7AE-B2AF986A8867}" presName="sibTrans" presStyleLbl="node1" presStyleIdx="4" presStyleCnt="7"/>
      <dgm:spPr/>
      <dgm:t>
        <a:bodyPr/>
        <a:lstStyle/>
        <a:p>
          <a:endParaRPr lang="en-US"/>
        </a:p>
      </dgm:t>
    </dgm:pt>
    <dgm:pt modelId="{7AEAA133-A815-4E2C-AC96-A08950CED64D}" type="pres">
      <dgm:prSet presAssocID="{5282A9ED-A34F-42D8-9A51-48BA1296998A}" presName="dummy" presStyleCnt="0"/>
      <dgm:spPr/>
    </dgm:pt>
    <dgm:pt modelId="{2947432D-69BF-4792-B7C9-A8F4C0D76F79}" type="pres">
      <dgm:prSet presAssocID="{5282A9ED-A34F-42D8-9A51-48BA1296998A}" presName="node" presStyleLbl="revTx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791585-E545-408A-9A64-DD3EA5928E31}" type="pres">
      <dgm:prSet presAssocID="{95AECCAB-708A-4117-94CC-DEA75D4D618C}" presName="sibTrans" presStyleLbl="node1" presStyleIdx="5" presStyleCnt="7"/>
      <dgm:spPr/>
      <dgm:t>
        <a:bodyPr/>
        <a:lstStyle/>
        <a:p>
          <a:endParaRPr lang="en-US"/>
        </a:p>
      </dgm:t>
    </dgm:pt>
    <dgm:pt modelId="{609E27AD-1606-4D3D-8033-5A62B6007AE7}" type="pres">
      <dgm:prSet presAssocID="{FCD1041B-5B50-4C33-BF10-CCB86628126A}" presName="dummy" presStyleCnt="0"/>
      <dgm:spPr/>
    </dgm:pt>
    <dgm:pt modelId="{55B0D811-6705-4A56-AE11-06C40C2F4A8D}" type="pres">
      <dgm:prSet presAssocID="{FCD1041B-5B50-4C33-BF10-CCB86628126A}" presName="node" presStyleLbl="revTx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E91EEE-DED7-4590-9A00-FDEE2AB5F299}" type="pres">
      <dgm:prSet presAssocID="{A82D0810-AFAF-421A-9A84-BD1D922B978D}" presName="sibTrans" presStyleLbl="node1" presStyleIdx="6" presStyleCnt="7"/>
      <dgm:spPr/>
      <dgm:t>
        <a:bodyPr/>
        <a:lstStyle/>
        <a:p>
          <a:endParaRPr lang="en-US"/>
        </a:p>
      </dgm:t>
    </dgm:pt>
  </dgm:ptLst>
  <dgm:cxnLst>
    <dgm:cxn modelId="{8C02E9C0-9632-4A19-8F81-C6325160ADBD}" type="presOf" srcId="{2868E074-40FF-4187-8BE6-97C380D67D17}" destId="{A6008FFA-DFC4-4CF5-B03B-E135B5F0D9C4}" srcOrd="0" destOrd="0" presId="urn:microsoft.com/office/officeart/2005/8/layout/cycle1"/>
    <dgm:cxn modelId="{FBFD30B1-0D83-4A68-8E22-CA7B9767E59C}" type="presOf" srcId="{85EBE6FD-66D6-45C5-BAF4-DD6AF15AD1FE}" destId="{F384D36A-1DAA-41B2-9472-1FC95E8B1C71}" srcOrd="0" destOrd="0" presId="urn:microsoft.com/office/officeart/2005/8/layout/cycle1"/>
    <dgm:cxn modelId="{DBA51B41-0489-42FA-96F7-8D5B69CBF680}" type="presOf" srcId="{B14A9AC0-EDB6-4DC2-AE09-0CA043FC01CC}" destId="{6561FD06-3562-40C0-81D2-5EB91844329A}" srcOrd="0" destOrd="0" presId="urn:microsoft.com/office/officeart/2005/8/layout/cycle1"/>
    <dgm:cxn modelId="{47A0BF91-46C6-4945-A598-D74371A54EE0}" type="presOf" srcId="{95AECCAB-708A-4117-94CC-DEA75D4D618C}" destId="{E0791585-E545-408A-9A64-DD3EA5928E31}" srcOrd="0" destOrd="0" presId="urn:microsoft.com/office/officeart/2005/8/layout/cycle1"/>
    <dgm:cxn modelId="{48C11745-E686-4A87-84CD-A849392D7256}" type="presOf" srcId="{DF4CE58B-528C-4DAD-935E-B0C0F0212ECB}" destId="{D207CCA0-AC9E-45CF-9F9D-458354D2918E}" srcOrd="0" destOrd="0" presId="urn:microsoft.com/office/officeart/2005/8/layout/cycle1"/>
    <dgm:cxn modelId="{E0BC85A1-B582-4D35-B10F-11620263193D}" srcId="{618CBFB4-BAB5-4006-98CB-AF6972665F2F}" destId="{20E79BF3-58BD-41BE-93B1-C87EB842A6F3}" srcOrd="1" destOrd="0" parTransId="{12B38F50-230B-44CC-9880-A70789868082}" sibTransId="{37BC9256-ED00-46FF-89D8-6B4EE1BCF0AC}"/>
    <dgm:cxn modelId="{D4540072-727C-49DD-8697-C18F25B19618}" type="presOf" srcId="{20E79BF3-58BD-41BE-93B1-C87EB842A6F3}" destId="{B56EE308-D37C-440B-AB71-0D85CB557911}" srcOrd="0" destOrd="0" presId="urn:microsoft.com/office/officeart/2005/8/layout/cycle1"/>
    <dgm:cxn modelId="{1B3CBBF5-E1C3-445A-8682-14D0F57D57E9}" type="presOf" srcId="{5282A9ED-A34F-42D8-9A51-48BA1296998A}" destId="{2947432D-69BF-4792-B7C9-A8F4C0D76F79}" srcOrd="0" destOrd="0" presId="urn:microsoft.com/office/officeart/2005/8/layout/cycle1"/>
    <dgm:cxn modelId="{1809A312-2E9F-424E-AECB-EF95948DDD55}" srcId="{618CBFB4-BAB5-4006-98CB-AF6972665F2F}" destId="{8D8C56C9-7FA9-4B81-BAC1-1F97E5E91B3D}" srcOrd="2" destOrd="0" parTransId="{214D3668-F5DD-45F1-BD26-E6C003256E6D}" sibTransId="{B14A9AC0-EDB6-4DC2-AE09-0CA043FC01CC}"/>
    <dgm:cxn modelId="{96E64679-4453-42B0-BCD6-C9E0B57B3D1C}" srcId="{618CBFB4-BAB5-4006-98CB-AF6972665F2F}" destId="{2868E074-40FF-4187-8BE6-97C380D67D17}" srcOrd="0" destOrd="0" parTransId="{54A92F86-248A-4954-8A74-D7512BF09843}" sibTransId="{A3822C46-D0B4-4C67-B0DC-9CF03600F271}"/>
    <dgm:cxn modelId="{0AEF5B67-26CA-4814-9E94-E56A91F3F73D}" type="presOf" srcId="{B2D79B30-9280-4D75-A52B-9964CA467A13}" destId="{7C5FEAE2-DADD-4D3C-95E4-AF1B3B3D79B6}" srcOrd="0" destOrd="0" presId="urn:microsoft.com/office/officeart/2005/8/layout/cycle1"/>
    <dgm:cxn modelId="{529F2146-4BE2-4567-90C7-151159E47E65}" type="presOf" srcId="{618CBFB4-BAB5-4006-98CB-AF6972665F2F}" destId="{1A1F2A29-996B-4A4E-989F-693D94FF4954}" srcOrd="0" destOrd="0" presId="urn:microsoft.com/office/officeart/2005/8/layout/cycle1"/>
    <dgm:cxn modelId="{49D6E252-26C7-4632-9561-60E870EA937A}" type="presOf" srcId="{62F2A59E-F022-4E5D-A7AE-B2AF986A8867}" destId="{C05D3B68-8C6E-45C2-84F5-9012B6663145}" srcOrd="0" destOrd="0" presId="urn:microsoft.com/office/officeart/2005/8/layout/cycle1"/>
    <dgm:cxn modelId="{2735E8B9-14AC-4A5D-83BE-3C3EAFAED9E4}" srcId="{618CBFB4-BAB5-4006-98CB-AF6972665F2F}" destId="{FCD1041B-5B50-4C33-BF10-CCB86628126A}" srcOrd="6" destOrd="0" parTransId="{CF363948-3E6A-4B20-8B6E-FDEBD1F57C7E}" sibTransId="{A82D0810-AFAF-421A-9A84-BD1D922B978D}"/>
    <dgm:cxn modelId="{E0C8CEAA-2DCC-4389-A99F-44DF18F222BB}" srcId="{618CBFB4-BAB5-4006-98CB-AF6972665F2F}" destId="{85EBE6FD-66D6-45C5-BAF4-DD6AF15AD1FE}" srcOrd="3" destOrd="0" parTransId="{293E82BE-391C-48BD-943F-D4FC283D1DBB}" sibTransId="{B2D79B30-9280-4D75-A52B-9964CA467A13}"/>
    <dgm:cxn modelId="{CD3B093E-735B-4806-8783-00233E2082BE}" type="presOf" srcId="{FCD1041B-5B50-4C33-BF10-CCB86628126A}" destId="{55B0D811-6705-4A56-AE11-06C40C2F4A8D}" srcOrd="0" destOrd="0" presId="urn:microsoft.com/office/officeart/2005/8/layout/cycle1"/>
    <dgm:cxn modelId="{AA3C6EA9-A406-452D-A6B7-E36E1C58041B}" type="presOf" srcId="{A3822C46-D0B4-4C67-B0DC-9CF03600F271}" destId="{44DC0668-0DE1-4361-B876-368C1AEFFC51}" srcOrd="0" destOrd="0" presId="urn:microsoft.com/office/officeart/2005/8/layout/cycle1"/>
    <dgm:cxn modelId="{011D7834-5029-4F0C-93DA-796A4824F232}" srcId="{618CBFB4-BAB5-4006-98CB-AF6972665F2F}" destId="{5282A9ED-A34F-42D8-9A51-48BA1296998A}" srcOrd="5" destOrd="0" parTransId="{EE6167E0-58A2-4DAD-9469-B12D188A25E4}" sibTransId="{95AECCAB-708A-4117-94CC-DEA75D4D618C}"/>
    <dgm:cxn modelId="{2C47EC22-5630-4C79-8AC1-73170FE8A658}" type="presOf" srcId="{37BC9256-ED00-46FF-89D8-6B4EE1BCF0AC}" destId="{27852C90-A19E-4604-A798-000B47EC631B}" srcOrd="0" destOrd="0" presId="urn:microsoft.com/office/officeart/2005/8/layout/cycle1"/>
    <dgm:cxn modelId="{0D02F0D9-7692-4678-BFA0-73C40CDAC1C6}" type="presOf" srcId="{8D8C56C9-7FA9-4B81-BAC1-1F97E5E91B3D}" destId="{30BFE430-A3EB-4289-95AC-80A3B92DB0FD}" srcOrd="0" destOrd="0" presId="urn:microsoft.com/office/officeart/2005/8/layout/cycle1"/>
    <dgm:cxn modelId="{7610C56F-F49A-465F-A5DE-A8E54B7CF8E5}" type="presOf" srcId="{A82D0810-AFAF-421A-9A84-BD1D922B978D}" destId="{0FE91EEE-DED7-4590-9A00-FDEE2AB5F299}" srcOrd="0" destOrd="0" presId="urn:microsoft.com/office/officeart/2005/8/layout/cycle1"/>
    <dgm:cxn modelId="{BC6E9924-7440-44ED-B617-70ADE343970A}" srcId="{618CBFB4-BAB5-4006-98CB-AF6972665F2F}" destId="{DF4CE58B-528C-4DAD-935E-B0C0F0212ECB}" srcOrd="4" destOrd="0" parTransId="{2B48B8FD-FE93-43F8-B9A3-2744253A4068}" sibTransId="{62F2A59E-F022-4E5D-A7AE-B2AF986A8867}"/>
    <dgm:cxn modelId="{77E0D8B0-F7FA-4852-A50A-2125A562F204}" type="presParOf" srcId="{1A1F2A29-996B-4A4E-989F-693D94FF4954}" destId="{B53A761C-1612-418F-93B9-A8A57C3C438B}" srcOrd="0" destOrd="0" presId="urn:microsoft.com/office/officeart/2005/8/layout/cycle1"/>
    <dgm:cxn modelId="{C7E5271C-94B0-4892-A5DE-646BE373D45D}" type="presParOf" srcId="{1A1F2A29-996B-4A4E-989F-693D94FF4954}" destId="{A6008FFA-DFC4-4CF5-B03B-E135B5F0D9C4}" srcOrd="1" destOrd="0" presId="urn:microsoft.com/office/officeart/2005/8/layout/cycle1"/>
    <dgm:cxn modelId="{9C2D10D1-BCEF-46AF-87F6-529985AB409E}" type="presParOf" srcId="{1A1F2A29-996B-4A4E-989F-693D94FF4954}" destId="{44DC0668-0DE1-4361-B876-368C1AEFFC51}" srcOrd="2" destOrd="0" presId="urn:microsoft.com/office/officeart/2005/8/layout/cycle1"/>
    <dgm:cxn modelId="{36BCFF3F-8043-4694-B667-D4B8BB1CA802}" type="presParOf" srcId="{1A1F2A29-996B-4A4E-989F-693D94FF4954}" destId="{7624B621-B07A-4B56-BBD1-C309CB6BB090}" srcOrd="3" destOrd="0" presId="urn:microsoft.com/office/officeart/2005/8/layout/cycle1"/>
    <dgm:cxn modelId="{6F5655EC-B3C2-435D-9EF1-CD0FD3607E9A}" type="presParOf" srcId="{1A1F2A29-996B-4A4E-989F-693D94FF4954}" destId="{B56EE308-D37C-440B-AB71-0D85CB557911}" srcOrd="4" destOrd="0" presId="urn:microsoft.com/office/officeart/2005/8/layout/cycle1"/>
    <dgm:cxn modelId="{970CED44-C36A-400E-ADDD-1BC1BFBCEAE2}" type="presParOf" srcId="{1A1F2A29-996B-4A4E-989F-693D94FF4954}" destId="{27852C90-A19E-4604-A798-000B47EC631B}" srcOrd="5" destOrd="0" presId="urn:microsoft.com/office/officeart/2005/8/layout/cycle1"/>
    <dgm:cxn modelId="{031E08F0-C66C-4A4C-9D9B-83F24361E2E8}" type="presParOf" srcId="{1A1F2A29-996B-4A4E-989F-693D94FF4954}" destId="{9CDE52EF-BE8E-458C-88BC-42209979D9B2}" srcOrd="6" destOrd="0" presId="urn:microsoft.com/office/officeart/2005/8/layout/cycle1"/>
    <dgm:cxn modelId="{D3ECD9EC-E649-4671-A408-2E2DFB9B96AD}" type="presParOf" srcId="{1A1F2A29-996B-4A4E-989F-693D94FF4954}" destId="{30BFE430-A3EB-4289-95AC-80A3B92DB0FD}" srcOrd="7" destOrd="0" presId="urn:microsoft.com/office/officeart/2005/8/layout/cycle1"/>
    <dgm:cxn modelId="{39AD5D68-4C1F-4C3F-934E-706CBC5659BA}" type="presParOf" srcId="{1A1F2A29-996B-4A4E-989F-693D94FF4954}" destId="{6561FD06-3562-40C0-81D2-5EB91844329A}" srcOrd="8" destOrd="0" presId="urn:microsoft.com/office/officeart/2005/8/layout/cycle1"/>
    <dgm:cxn modelId="{5305D72C-6FE0-4D44-9C22-3708A4093679}" type="presParOf" srcId="{1A1F2A29-996B-4A4E-989F-693D94FF4954}" destId="{3BF68BCF-5F30-4F4E-9C2A-2DB10C7B06A4}" srcOrd="9" destOrd="0" presId="urn:microsoft.com/office/officeart/2005/8/layout/cycle1"/>
    <dgm:cxn modelId="{2EA6FF94-47FF-471B-BAA8-8178E2D3EC78}" type="presParOf" srcId="{1A1F2A29-996B-4A4E-989F-693D94FF4954}" destId="{F384D36A-1DAA-41B2-9472-1FC95E8B1C71}" srcOrd="10" destOrd="0" presId="urn:microsoft.com/office/officeart/2005/8/layout/cycle1"/>
    <dgm:cxn modelId="{D7525D84-B8FF-466A-9292-74416CF1537A}" type="presParOf" srcId="{1A1F2A29-996B-4A4E-989F-693D94FF4954}" destId="{7C5FEAE2-DADD-4D3C-95E4-AF1B3B3D79B6}" srcOrd="11" destOrd="0" presId="urn:microsoft.com/office/officeart/2005/8/layout/cycle1"/>
    <dgm:cxn modelId="{4D00D3AD-6D37-4B00-97C9-32A2B30D02CA}" type="presParOf" srcId="{1A1F2A29-996B-4A4E-989F-693D94FF4954}" destId="{3FC8E41A-8DDA-46EC-95EC-8AEED28F1C72}" srcOrd="12" destOrd="0" presId="urn:microsoft.com/office/officeart/2005/8/layout/cycle1"/>
    <dgm:cxn modelId="{592880FC-E383-40E5-B2CD-318CBB8241D4}" type="presParOf" srcId="{1A1F2A29-996B-4A4E-989F-693D94FF4954}" destId="{D207CCA0-AC9E-45CF-9F9D-458354D2918E}" srcOrd="13" destOrd="0" presId="urn:microsoft.com/office/officeart/2005/8/layout/cycle1"/>
    <dgm:cxn modelId="{380C8833-5EF3-40FF-8CC8-4C6CF1695AFC}" type="presParOf" srcId="{1A1F2A29-996B-4A4E-989F-693D94FF4954}" destId="{C05D3B68-8C6E-45C2-84F5-9012B6663145}" srcOrd="14" destOrd="0" presId="urn:microsoft.com/office/officeart/2005/8/layout/cycle1"/>
    <dgm:cxn modelId="{5B4740DF-41BC-4A4F-A4EE-5C8D9C6B77EF}" type="presParOf" srcId="{1A1F2A29-996B-4A4E-989F-693D94FF4954}" destId="{7AEAA133-A815-4E2C-AC96-A08950CED64D}" srcOrd="15" destOrd="0" presId="urn:microsoft.com/office/officeart/2005/8/layout/cycle1"/>
    <dgm:cxn modelId="{17A0935D-1EB1-4B12-A522-B2A190E62381}" type="presParOf" srcId="{1A1F2A29-996B-4A4E-989F-693D94FF4954}" destId="{2947432D-69BF-4792-B7C9-A8F4C0D76F79}" srcOrd="16" destOrd="0" presId="urn:microsoft.com/office/officeart/2005/8/layout/cycle1"/>
    <dgm:cxn modelId="{6EB890D4-3BFB-4894-966E-9D2C039D459F}" type="presParOf" srcId="{1A1F2A29-996B-4A4E-989F-693D94FF4954}" destId="{E0791585-E545-408A-9A64-DD3EA5928E31}" srcOrd="17" destOrd="0" presId="urn:microsoft.com/office/officeart/2005/8/layout/cycle1"/>
    <dgm:cxn modelId="{E368640A-2C87-4AE5-997D-7D1EB9A96EDD}" type="presParOf" srcId="{1A1F2A29-996B-4A4E-989F-693D94FF4954}" destId="{609E27AD-1606-4D3D-8033-5A62B6007AE7}" srcOrd="18" destOrd="0" presId="urn:microsoft.com/office/officeart/2005/8/layout/cycle1"/>
    <dgm:cxn modelId="{C1E41261-6440-4F3F-A5D6-05CA48B45900}" type="presParOf" srcId="{1A1F2A29-996B-4A4E-989F-693D94FF4954}" destId="{55B0D811-6705-4A56-AE11-06C40C2F4A8D}" srcOrd="19" destOrd="0" presId="urn:microsoft.com/office/officeart/2005/8/layout/cycle1"/>
    <dgm:cxn modelId="{D7C218F1-982C-498F-B98F-7305C7204E60}" type="presParOf" srcId="{1A1F2A29-996B-4A4E-989F-693D94FF4954}" destId="{0FE91EEE-DED7-4590-9A00-FDEE2AB5F299}" srcOrd="20" destOrd="0" presId="urn:microsoft.com/office/officeart/2005/8/layout/cycle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919BAA-EAAE-4D10-B16B-4C4B310ABE8C}" type="doc">
      <dgm:prSet loTypeId="urn:microsoft.com/office/officeart/2005/8/layout/cycle1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7FEB11-7CDB-4DA1-83A9-D5261EAA58DF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Police &amp; Legal System Interface</a:t>
          </a:r>
          <a:endParaRPr lang="en-US" dirty="0">
            <a:solidFill>
              <a:srgbClr val="FFFF00"/>
            </a:solidFill>
          </a:endParaRPr>
        </a:p>
      </dgm:t>
    </dgm:pt>
    <dgm:pt modelId="{4138DA38-BDAB-48BF-97F4-0ACB2731700A}" type="parTrans" cxnId="{DAEE78CA-8C79-4A4F-B569-A4887B9205F2}">
      <dgm:prSet/>
      <dgm:spPr/>
      <dgm:t>
        <a:bodyPr/>
        <a:lstStyle/>
        <a:p>
          <a:endParaRPr lang="en-US"/>
        </a:p>
      </dgm:t>
    </dgm:pt>
    <dgm:pt modelId="{65FE9F41-4BA6-4E46-882E-7B736D3A4DDA}" type="sibTrans" cxnId="{DAEE78CA-8C79-4A4F-B569-A4887B9205F2}">
      <dgm:prSet/>
      <dgm:spPr/>
      <dgm:t>
        <a:bodyPr/>
        <a:lstStyle/>
        <a:p>
          <a:endParaRPr lang="en-US"/>
        </a:p>
      </dgm:t>
    </dgm:pt>
    <dgm:pt modelId="{256F97B2-38FA-41B4-9DC9-477EB80E95AD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Family Breakdown</a:t>
          </a:r>
          <a:endParaRPr lang="en-US" dirty="0">
            <a:solidFill>
              <a:srgbClr val="FFFF00"/>
            </a:solidFill>
          </a:endParaRPr>
        </a:p>
      </dgm:t>
    </dgm:pt>
    <dgm:pt modelId="{1EF7B64A-045C-4FFA-8DC2-A69211EC6119}" type="parTrans" cxnId="{E2D2A539-35B9-45DA-A97C-27E7FEADD570}">
      <dgm:prSet/>
      <dgm:spPr/>
      <dgm:t>
        <a:bodyPr/>
        <a:lstStyle/>
        <a:p>
          <a:endParaRPr lang="en-US"/>
        </a:p>
      </dgm:t>
    </dgm:pt>
    <dgm:pt modelId="{BDA7C677-99A3-4E69-B840-D4A23AB43FCB}" type="sibTrans" cxnId="{E2D2A539-35B9-45DA-A97C-27E7FEADD570}">
      <dgm:prSet/>
      <dgm:spPr/>
      <dgm:t>
        <a:bodyPr/>
        <a:lstStyle/>
        <a:p>
          <a:endParaRPr lang="en-US"/>
        </a:p>
      </dgm:t>
    </dgm:pt>
    <dgm:pt modelId="{BA15C044-1F64-4B19-83AA-C5199F33D63B}">
      <dgm:prSet phldrT="[Text]" custT="1"/>
      <dgm:spPr/>
      <dgm:t>
        <a:bodyPr/>
        <a:lstStyle/>
        <a:p>
          <a:r>
            <a:rPr lang="en-US" sz="2000" dirty="0" smtClean="0">
              <a:solidFill>
                <a:srgbClr val="FFFF00"/>
              </a:solidFill>
            </a:rPr>
            <a:t>Traumatic Bereavement</a:t>
          </a:r>
          <a:endParaRPr lang="en-US" sz="2000" dirty="0">
            <a:solidFill>
              <a:srgbClr val="FFFF00"/>
            </a:solidFill>
          </a:endParaRPr>
        </a:p>
      </dgm:t>
    </dgm:pt>
    <dgm:pt modelId="{27B4CB00-1B6A-41FF-B885-7E2868CF420B}" type="parTrans" cxnId="{9163DAFA-3BC3-4E9B-BA32-FB5B04280C8F}">
      <dgm:prSet/>
      <dgm:spPr/>
      <dgm:t>
        <a:bodyPr/>
        <a:lstStyle/>
        <a:p>
          <a:endParaRPr lang="en-US"/>
        </a:p>
      </dgm:t>
    </dgm:pt>
    <dgm:pt modelId="{53A9A53C-963E-4CC6-A1E9-5FB0CDAA05A2}" type="sibTrans" cxnId="{9163DAFA-3BC3-4E9B-BA32-FB5B04280C8F}">
      <dgm:prSet/>
      <dgm:spPr/>
      <dgm:t>
        <a:bodyPr/>
        <a:lstStyle/>
        <a:p>
          <a:endParaRPr lang="en-US"/>
        </a:p>
      </dgm:t>
    </dgm:pt>
    <dgm:pt modelId="{1B2ED11B-0416-431A-9CE5-5D0C38DA6B11}">
      <dgm:prSet phldrT="[Text]" custT="1"/>
      <dgm:spPr/>
      <dgm:t>
        <a:bodyPr/>
        <a:lstStyle/>
        <a:p>
          <a:r>
            <a:rPr lang="en-US" sz="1800" dirty="0" smtClean="0">
              <a:solidFill>
                <a:srgbClr val="FFFF00"/>
              </a:solidFill>
            </a:rPr>
            <a:t>Unemployment/Mental Health Disability</a:t>
          </a:r>
          <a:endParaRPr lang="en-US" sz="1800" dirty="0">
            <a:solidFill>
              <a:srgbClr val="FFFF00"/>
            </a:solidFill>
          </a:endParaRPr>
        </a:p>
      </dgm:t>
    </dgm:pt>
    <dgm:pt modelId="{844403B6-40F9-440F-9F64-A2682DF82223}" type="parTrans" cxnId="{B02E5754-026C-4ED3-8E48-A647488A05EE}">
      <dgm:prSet/>
      <dgm:spPr/>
      <dgm:t>
        <a:bodyPr/>
        <a:lstStyle/>
        <a:p>
          <a:endParaRPr lang="en-US"/>
        </a:p>
      </dgm:t>
    </dgm:pt>
    <dgm:pt modelId="{5538537E-7A14-4FAC-B978-233CDBC1D88C}" type="sibTrans" cxnId="{B02E5754-026C-4ED3-8E48-A647488A05EE}">
      <dgm:prSet/>
      <dgm:spPr/>
      <dgm:t>
        <a:bodyPr/>
        <a:lstStyle/>
        <a:p>
          <a:endParaRPr lang="en-US"/>
        </a:p>
      </dgm:t>
    </dgm:pt>
    <dgm:pt modelId="{F177934F-EBC3-48E7-A1DA-CF35E05F88B9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Domestic Violence Outbreak</a:t>
          </a:r>
          <a:endParaRPr lang="en-US" dirty="0">
            <a:solidFill>
              <a:srgbClr val="FFFF00"/>
            </a:solidFill>
          </a:endParaRPr>
        </a:p>
      </dgm:t>
    </dgm:pt>
    <dgm:pt modelId="{DAF86B54-2821-4B30-92E3-6CC05E0DE06D}" type="parTrans" cxnId="{CED11659-5A1B-4683-988F-5429C65896B4}">
      <dgm:prSet/>
      <dgm:spPr/>
      <dgm:t>
        <a:bodyPr/>
        <a:lstStyle/>
        <a:p>
          <a:endParaRPr lang="en-US"/>
        </a:p>
      </dgm:t>
    </dgm:pt>
    <dgm:pt modelId="{F4C51A25-8899-4134-9D55-FBB6F46B3CCE}" type="sibTrans" cxnId="{CED11659-5A1B-4683-988F-5429C65896B4}">
      <dgm:prSet/>
      <dgm:spPr/>
      <dgm:t>
        <a:bodyPr/>
        <a:lstStyle/>
        <a:p>
          <a:endParaRPr lang="en-US"/>
        </a:p>
      </dgm:t>
    </dgm:pt>
    <dgm:pt modelId="{3FDF86AB-282A-42F5-8CD8-F047197138A1}" type="pres">
      <dgm:prSet presAssocID="{92919BAA-EAAE-4D10-B16B-4C4B310ABE8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3B6C96-CB7A-4A72-A69A-C8C7FA31D51F}" type="pres">
      <dgm:prSet presAssocID="{1B2ED11B-0416-431A-9CE5-5D0C38DA6B11}" presName="dummy" presStyleCnt="0"/>
      <dgm:spPr/>
    </dgm:pt>
    <dgm:pt modelId="{871E1A73-F67D-44B9-8227-EB7EC469D790}" type="pres">
      <dgm:prSet presAssocID="{1B2ED11B-0416-431A-9CE5-5D0C38DA6B11}" presName="node" presStyleLbl="revTx" presStyleIdx="0" presStyleCnt="5" custScaleX="1198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4763E6-70AE-40B5-8129-5492E1A7FBE5}" type="pres">
      <dgm:prSet presAssocID="{5538537E-7A14-4FAC-B978-233CDBC1D88C}" presName="sibTrans" presStyleLbl="node1" presStyleIdx="0" presStyleCnt="5"/>
      <dgm:spPr/>
      <dgm:t>
        <a:bodyPr/>
        <a:lstStyle/>
        <a:p>
          <a:endParaRPr lang="en-US"/>
        </a:p>
      </dgm:t>
    </dgm:pt>
    <dgm:pt modelId="{A65FFEB2-9DFB-4C87-8155-48244C60AF69}" type="pres">
      <dgm:prSet presAssocID="{F177934F-EBC3-48E7-A1DA-CF35E05F88B9}" presName="dummy" presStyleCnt="0"/>
      <dgm:spPr/>
    </dgm:pt>
    <dgm:pt modelId="{684F9406-40E5-4DC2-BA30-D9A88321915A}" type="pres">
      <dgm:prSet presAssocID="{F177934F-EBC3-48E7-A1DA-CF35E05F88B9}" presName="node" presStyleLbl="revTx" presStyleIdx="1" presStyleCnt="5" custScaleX="1211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EE35D0-4082-4672-AE43-E5A50166E030}" type="pres">
      <dgm:prSet presAssocID="{F4C51A25-8899-4134-9D55-FBB6F46B3CCE}" presName="sibTrans" presStyleLbl="node1" presStyleIdx="1" presStyleCnt="5"/>
      <dgm:spPr/>
      <dgm:t>
        <a:bodyPr/>
        <a:lstStyle/>
        <a:p>
          <a:endParaRPr lang="en-US"/>
        </a:p>
      </dgm:t>
    </dgm:pt>
    <dgm:pt modelId="{3DCA0315-7139-462D-90DC-778FA0586065}" type="pres">
      <dgm:prSet presAssocID="{EE7FEB11-7CDB-4DA1-83A9-D5261EAA58DF}" presName="dummy" presStyleCnt="0"/>
      <dgm:spPr/>
    </dgm:pt>
    <dgm:pt modelId="{23954666-B381-4BBD-94A6-E118AFA0D7BD}" type="pres">
      <dgm:prSet presAssocID="{EE7FEB11-7CDB-4DA1-83A9-D5261EAA58DF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EF0122-03BB-4FCF-81D1-54F2CD201518}" type="pres">
      <dgm:prSet presAssocID="{65FE9F41-4BA6-4E46-882E-7B736D3A4DDA}" presName="sibTrans" presStyleLbl="node1" presStyleIdx="2" presStyleCnt="5"/>
      <dgm:spPr/>
      <dgm:t>
        <a:bodyPr/>
        <a:lstStyle/>
        <a:p>
          <a:endParaRPr lang="en-US"/>
        </a:p>
      </dgm:t>
    </dgm:pt>
    <dgm:pt modelId="{93D6D354-9341-463F-BFA3-531EC42A0820}" type="pres">
      <dgm:prSet presAssocID="{256F97B2-38FA-41B4-9DC9-477EB80E95AD}" presName="dummy" presStyleCnt="0"/>
      <dgm:spPr/>
    </dgm:pt>
    <dgm:pt modelId="{D79BC4E6-36D8-4655-8733-44186AACADFF}" type="pres">
      <dgm:prSet presAssocID="{256F97B2-38FA-41B4-9DC9-477EB80E95AD}" presName="node" presStyleLbl="revTx" presStyleIdx="3" presStyleCnt="5" custRadScaleRad="97736" custRadScaleInc="62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BA21E3-06A6-494F-9AC5-4BA7B0D3D57C}" type="pres">
      <dgm:prSet presAssocID="{BDA7C677-99A3-4E69-B840-D4A23AB43FCB}" presName="sibTrans" presStyleLbl="node1" presStyleIdx="3" presStyleCnt="5"/>
      <dgm:spPr/>
      <dgm:t>
        <a:bodyPr/>
        <a:lstStyle/>
        <a:p>
          <a:endParaRPr lang="en-US"/>
        </a:p>
      </dgm:t>
    </dgm:pt>
    <dgm:pt modelId="{EEC9478A-8159-4EBC-A500-0C3EEC23AEAD}" type="pres">
      <dgm:prSet presAssocID="{BA15C044-1F64-4B19-83AA-C5199F33D63B}" presName="dummy" presStyleCnt="0"/>
      <dgm:spPr/>
    </dgm:pt>
    <dgm:pt modelId="{8249E3A0-1EFC-4ACF-A80A-4B9082D80C48}" type="pres">
      <dgm:prSet presAssocID="{BA15C044-1F64-4B19-83AA-C5199F33D63B}" presName="node" presStyleLbl="revTx" presStyleIdx="4" presStyleCnt="5" custScaleX="1549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423DAA-E5B5-4CBF-9FB9-36AA93713B37}" type="pres">
      <dgm:prSet presAssocID="{53A9A53C-963E-4CC6-A1E9-5FB0CDAA05A2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4D592405-2133-4ACD-9813-79308D35E857}" type="presOf" srcId="{1B2ED11B-0416-431A-9CE5-5D0C38DA6B11}" destId="{871E1A73-F67D-44B9-8227-EB7EC469D790}" srcOrd="0" destOrd="0" presId="urn:microsoft.com/office/officeart/2005/8/layout/cycle1"/>
    <dgm:cxn modelId="{E2D2A539-35B9-45DA-A97C-27E7FEADD570}" srcId="{92919BAA-EAAE-4D10-B16B-4C4B310ABE8C}" destId="{256F97B2-38FA-41B4-9DC9-477EB80E95AD}" srcOrd="3" destOrd="0" parTransId="{1EF7B64A-045C-4FFA-8DC2-A69211EC6119}" sibTransId="{BDA7C677-99A3-4E69-B840-D4A23AB43FCB}"/>
    <dgm:cxn modelId="{B02E5754-026C-4ED3-8E48-A647488A05EE}" srcId="{92919BAA-EAAE-4D10-B16B-4C4B310ABE8C}" destId="{1B2ED11B-0416-431A-9CE5-5D0C38DA6B11}" srcOrd="0" destOrd="0" parTransId="{844403B6-40F9-440F-9F64-A2682DF82223}" sibTransId="{5538537E-7A14-4FAC-B978-233CDBC1D88C}"/>
    <dgm:cxn modelId="{9F2D0E28-6970-42BD-8D99-85953A027398}" type="presOf" srcId="{65FE9F41-4BA6-4E46-882E-7B736D3A4DDA}" destId="{44EF0122-03BB-4FCF-81D1-54F2CD201518}" srcOrd="0" destOrd="0" presId="urn:microsoft.com/office/officeart/2005/8/layout/cycle1"/>
    <dgm:cxn modelId="{3CD5B813-512B-4CA3-9C06-73DA3F058987}" type="presOf" srcId="{BDA7C677-99A3-4E69-B840-D4A23AB43FCB}" destId="{5DBA21E3-06A6-494F-9AC5-4BA7B0D3D57C}" srcOrd="0" destOrd="0" presId="urn:microsoft.com/office/officeart/2005/8/layout/cycle1"/>
    <dgm:cxn modelId="{9163DAFA-3BC3-4E9B-BA32-FB5B04280C8F}" srcId="{92919BAA-EAAE-4D10-B16B-4C4B310ABE8C}" destId="{BA15C044-1F64-4B19-83AA-C5199F33D63B}" srcOrd="4" destOrd="0" parTransId="{27B4CB00-1B6A-41FF-B885-7E2868CF420B}" sibTransId="{53A9A53C-963E-4CC6-A1E9-5FB0CDAA05A2}"/>
    <dgm:cxn modelId="{49212D12-FE3A-41F5-8EA0-62CF5253BC03}" type="presOf" srcId="{53A9A53C-963E-4CC6-A1E9-5FB0CDAA05A2}" destId="{C4423DAA-E5B5-4CBF-9FB9-36AA93713B37}" srcOrd="0" destOrd="0" presId="urn:microsoft.com/office/officeart/2005/8/layout/cycle1"/>
    <dgm:cxn modelId="{20CEFEB9-1E1F-49BA-A832-FB1630BA4DC3}" type="presOf" srcId="{F177934F-EBC3-48E7-A1DA-CF35E05F88B9}" destId="{684F9406-40E5-4DC2-BA30-D9A88321915A}" srcOrd="0" destOrd="0" presId="urn:microsoft.com/office/officeart/2005/8/layout/cycle1"/>
    <dgm:cxn modelId="{40856D3D-2BB2-49C9-B14F-4AF5760E97CE}" type="presOf" srcId="{92919BAA-EAAE-4D10-B16B-4C4B310ABE8C}" destId="{3FDF86AB-282A-42F5-8CD8-F047197138A1}" srcOrd="0" destOrd="0" presId="urn:microsoft.com/office/officeart/2005/8/layout/cycle1"/>
    <dgm:cxn modelId="{78981B39-42E8-4F2A-AE61-D6B411E721F7}" type="presOf" srcId="{F4C51A25-8899-4134-9D55-FBB6F46B3CCE}" destId="{C9EE35D0-4082-4672-AE43-E5A50166E030}" srcOrd="0" destOrd="0" presId="urn:microsoft.com/office/officeart/2005/8/layout/cycle1"/>
    <dgm:cxn modelId="{F2B57397-7E90-4405-97D1-77FD0EDFBEBF}" type="presOf" srcId="{BA15C044-1F64-4B19-83AA-C5199F33D63B}" destId="{8249E3A0-1EFC-4ACF-A80A-4B9082D80C48}" srcOrd="0" destOrd="0" presId="urn:microsoft.com/office/officeart/2005/8/layout/cycle1"/>
    <dgm:cxn modelId="{C7BDC0FE-C3FA-4C27-AEFE-AEB11144750A}" type="presOf" srcId="{5538537E-7A14-4FAC-B978-233CDBC1D88C}" destId="{E24763E6-70AE-40B5-8129-5492E1A7FBE5}" srcOrd="0" destOrd="0" presId="urn:microsoft.com/office/officeart/2005/8/layout/cycle1"/>
    <dgm:cxn modelId="{CED11659-5A1B-4683-988F-5429C65896B4}" srcId="{92919BAA-EAAE-4D10-B16B-4C4B310ABE8C}" destId="{F177934F-EBC3-48E7-A1DA-CF35E05F88B9}" srcOrd="1" destOrd="0" parTransId="{DAF86B54-2821-4B30-92E3-6CC05E0DE06D}" sibTransId="{F4C51A25-8899-4134-9D55-FBB6F46B3CCE}"/>
    <dgm:cxn modelId="{BBD0BED0-4ABC-467C-9D92-5943769C25F8}" type="presOf" srcId="{256F97B2-38FA-41B4-9DC9-477EB80E95AD}" destId="{D79BC4E6-36D8-4655-8733-44186AACADFF}" srcOrd="0" destOrd="0" presId="urn:microsoft.com/office/officeart/2005/8/layout/cycle1"/>
    <dgm:cxn modelId="{DAEE78CA-8C79-4A4F-B569-A4887B9205F2}" srcId="{92919BAA-EAAE-4D10-B16B-4C4B310ABE8C}" destId="{EE7FEB11-7CDB-4DA1-83A9-D5261EAA58DF}" srcOrd="2" destOrd="0" parTransId="{4138DA38-BDAB-48BF-97F4-0ACB2731700A}" sibTransId="{65FE9F41-4BA6-4E46-882E-7B736D3A4DDA}"/>
    <dgm:cxn modelId="{CE6321A4-A8FE-4AF4-98C6-BAB6463C3041}" type="presOf" srcId="{EE7FEB11-7CDB-4DA1-83A9-D5261EAA58DF}" destId="{23954666-B381-4BBD-94A6-E118AFA0D7BD}" srcOrd="0" destOrd="0" presId="urn:microsoft.com/office/officeart/2005/8/layout/cycle1"/>
    <dgm:cxn modelId="{E74522E8-CAD0-4591-91D8-32EB5CD616AA}" type="presParOf" srcId="{3FDF86AB-282A-42F5-8CD8-F047197138A1}" destId="{8C3B6C96-CB7A-4A72-A69A-C8C7FA31D51F}" srcOrd="0" destOrd="0" presId="urn:microsoft.com/office/officeart/2005/8/layout/cycle1"/>
    <dgm:cxn modelId="{062AA586-A2A9-440F-A867-CF9157C5D64F}" type="presParOf" srcId="{3FDF86AB-282A-42F5-8CD8-F047197138A1}" destId="{871E1A73-F67D-44B9-8227-EB7EC469D790}" srcOrd="1" destOrd="0" presId="urn:microsoft.com/office/officeart/2005/8/layout/cycle1"/>
    <dgm:cxn modelId="{9421D7D1-AFD5-40DC-A6B5-D823E6876416}" type="presParOf" srcId="{3FDF86AB-282A-42F5-8CD8-F047197138A1}" destId="{E24763E6-70AE-40B5-8129-5492E1A7FBE5}" srcOrd="2" destOrd="0" presId="urn:microsoft.com/office/officeart/2005/8/layout/cycle1"/>
    <dgm:cxn modelId="{CDC7F076-9B46-4A6A-AECD-2DDEC701331C}" type="presParOf" srcId="{3FDF86AB-282A-42F5-8CD8-F047197138A1}" destId="{A65FFEB2-9DFB-4C87-8155-48244C60AF69}" srcOrd="3" destOrd="0" presId="urn:microsoft.com/office/officeart/2005/8/layout/cycle1"/>
    <dgm:cxn modelId="{0701DBAE-8A8C-439E-A38C-48DF9EACAD9E}" type="presParOf" srcId="{3FDF86AB-282A-42F5-8CD8-F047197138A1}" destId="{684F9406-40E5-4DC2-BA30-D9A88321915A}" srcOrd="4" destOrd="0" presId="urn:microsoft.com/office/officeart/2005/8/layout/cycle1"/>
    <dgm:cxn modelId="{0CFAF54D-771F-492C-BDF3-F42261639819}" type="presParOf" srcId="{3FDF86AB-282A-42F5-8CD8-F047197138A1}" destId="{C9EE35D0-4082-4672-AE43-E5A50166E030}" srcOrd="5" destOrd="0" presId="urn:microsoft.com/office/officeart/2005/8/layout/cycle1"/>
    <dgm:cxn modelId="{A36BA95B-662B-46E7-B9D1-423C6D370EFE}" type="presParOf" srcId="{3FDF86AB-282A-42F5-8CD8-F047197138A1}" destId="{3DCA0315-7139-462D-90DC-778FA0586065}" srcOrd="6" destOrd="0" presId="urn:microsoft.com/office/officeart/2005/8/layout/cycle1"/>
    <dgm:cxn modelId="{B52257EB-9262-4A3A-97CC-473EF32B2B83}" type="presParOf" srcId="{3FDF86AB-282A-42F5-8CD8-F047197138A1}" destId="{23954666-B381-4BBD-94A6-E118AFA0D7BD}" srcOrd="7" destOrd="0" presId="urn:microsoft.com/office/officeart/2005/8/layout/cycle1"/>
    <dgm:cxn modelId="{D836BC65-431A-4B63-B8AA-92B02BB75C3A}" type="presParOf" srcId="{3FDF86AB-282A-42F5-8CD8-F047197138A1}" destId="{44EF0122-03BB-4FCF-81D1-54F2CD201518}" srcOrd="8" destOrd="0" presId="urn:microsoft.com/office/officeart/2005/8/layout/cycle1"/>
    <dgm:cxn modelId="{F7BA09CC-634F-4D48-AE24-3095104EAEEC}" type="presParOf" srcId="{3FDF86AB-282A-42F5-8CD8-F047197138A1}" destId="{93D6D354-9341-463F-BFA3-531EC42A0820}" srcOrd="9" destOrd="0" presId="urn:microsoft.com/office/officeart/2005/8/layout/cycle1"/>
    <dgm:cxn modelId="{FEBD2E84-DFE8-4551-AE3F-A1001FC7234D}" type="presParOf" srcId="{3FDF86AB-282A-42F5-8CD8-F047197138A1}" destId="{D79BC4E6-36D8-4655-8733-44186AACADFF}" srcOrd="10" destOrd="0" presId="urn:microsoft.com/office/officeart/2005/8/layout/cycle1"/>
    <dgm:cxn modelId="{265E6492-ED41-4D89-A52F-2A37C368AB16}" type="presParOf" srcId="{3FDF86AB-282A-42F5-8CD8-F047197138A1}" destId="{5DBA21E3-06A6-494F-9AC5-4BA7B0D3D57C}" srcOrd="11" destOrd="0" presId="urn:microsoft.com/office/officeart/2005/8/layout/cycle1"/>
    <dgm:cxn modelId="{30BD0127-130A-421C-A62E-1E4AD738F42F}" type="presParOf" srcId="{3FDF86AB-282A-42F5-8CD8-F047197138A1}" destId="{EEC9478A-8159-4EBC-A500-0C3EEC23AEAD}" srcOrd="12" destOrd="0" presId="urn:microsoft.com/office/officeart/2005/8/layout/cycle1"/>
    <dgm:cxn modelId="{0E20B0E3-3D3C-48C1-BED3-A572EA537600}" type="presParOf" srcId="{3FDF86AB-282A-42F5-8CD8-F047197138A1}" destId="{8249E3A0-1EFC-4ACF-A80A-4B9082D80C48}" srcOrd="13" destOrd="0" presId="urn:microsoft.com/office/officeart/2005/8/layout/cycle1"/>
    <dgm:cxn modelId="{60C3588A-0D25-4FB7-BFD3-21583A62E395}" type="presParOf" srcId="{3FDF86AB-282A-42F5-8CD8-F047197138A1}" destId="{C4423DAA-E5B5-4CBF-9FB9-36AA93713B37}" srcOrd="14" destOrd="0" presId="urn:microsoft.com/office/officeart/2005/8/layout/cycle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17B9072-F62F-4642-B806-9EDA4BBCBAFC}" type="datetime1">
              <a:rPr lang="en-US"/>
              <a:pPr/>
              <a:t>1/26/2010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B1C9A33-B173-4927-8CFE-12769041539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E44EC6-7014-47D3-AF99-34E1543D62A2}" type="datetime1">
              <a:rPr lang="en-US"/>
              <a:pPr/>
              <a:t>1/26/2010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CC5AD20-E5D8-41D7-A5CF-9AFD2E6D606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3" charset="-128"/>
        <a:cs typeface="ＭＳ Ｐゴシック" pitchFamily="13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3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3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3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-28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4941D22-693E-444E-8A81-AD4BF347F83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>
              <a:ea typeface="ＭＳ Ｐゴシック" pitchFamily="-28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A3AE63-8E2F-4210-B1C6-92FC46E6E2B3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>
              <a:ea typeface="ＭＳ Ｐゴシック" pitchFamily="-28" charset="-128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3C807A-35F0-45F1-86D7-AEC70623D07A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>
              <a:ea typeface="ＭＳ Ｐゴシック" pitchFamily="-28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3D58CE7-DED5-4DF8-8360-448E0F70F0C1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>
              <a:ea typeface="ＭＳ Ｐゴシック" pitchFamily="-28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6DB9D2D-3655-4D0C-8F20-5855AB079674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228600" y="4267200"/>
            <a:ext cx="6400800" cy="47244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-28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28D8925-E16F-4C13-9FC4-C77326A8B241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-28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6F46A3F-38D0-44AD-AF93-2B328EDA501B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-28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AF77B33-230E-4E60-BED5-3448F8415D61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-28" charset="-128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CD934C0-C5AD-4E6E-A673-0068B87D2B5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-28" charset="-128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1F32658-D0A8-4A92-873C-76EB96399586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-28" charset="-128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FA52EDB-5A6D-47B9-94ED-C7911F65A1BC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-28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CE6DE4E-0017-4146-AF20-3FBF81BEF204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-28" charset="-128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3770A1-C36D-4BE6-915E-8DB0274C6826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4343400"/>
            <a:ext cx="5715000" cy="3810000"/>
          </a:xfrm>
          <a:noFill/>
        </p:spPr>
        <p:txBody>
          <a:bodyPr/>
          <a:lstStyle/>
          <a:p>
            <a:pPr eaLnBrk="1" hangingPunct="1"/>
            <a:endParaRPr lang="en-US" smtClean="0">
              <a:ea typeface="ＭＳ Ｐゴシック" pitchFamily="-28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35023E4-F57F-4C41-B1DD-A9CD104FFCFB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>
              <a:ea typeface="ＭＳ Ｐゴシック" pitchFamily="-28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26CC78C-5B7E-418B-963C-2A85CE3FDDA2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>
              <a:ea typeface="ＭＳ Ｐゴシック" pitchFamily="-28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AC4A30A-2088-4217-B3A9-5E6AD18CEC3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4343400"/>
            <a:ext cx="5486400" cy="4114800"/>
          </a:xfrm>
          <a:noFill/>
        </p:spPr>
        <p:txBody>
          <a:bodyPr/>
          <a:lstStyle/>
          <a:p>
            <a:pPr eaLnBrk="1" hangingPunct="1"/>
            <a:endParaRPr lang="en-US" smtClean="0">
              <a:ea typeface="ＭＳ Ｐゴシック" pitchFamily="-28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80CE69-4424-4987-94A1-F212F54E072B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>
              <a:ea typeface="ＭＳ Ｐゴシック" pitchFamily="-28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F6464F8-9B34-4BB8-BF29-1499C3F6DF31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>
              <a:ea typeface="ＭＳ Ｐゴシック" pitchFamily="-28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CAC84F5-AA74-4B61-B1D0-3FBD3B8F6525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>
              <a:ea typeface="ＭＳ Ｐゴシック" pitchFamily="-28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D190C19-A32E-4BBD-898B-7A78C04B6E50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D820A9-476F-4A63-B467-C63432F6E7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4FA6BE-BB1A-4408-9D31-EABBE49171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609600"/>
            <a:ext cx="19621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573405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2BEB7D-2B3B-4802-B1F1-96A749AA59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096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5BEF92-3769-4D24-8EFD-5D4BB1E931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64799C-E62D-4302-B22D-1D3AFBFC12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CA956E-38F2-45B8-A62A-ADA9C34D67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07BD6C-CBE0-4617-B82E-A4731E3AF7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40E9F0-AEBD-4E8F-9861-6B336E9017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D8D305-6DC5-44AF-8DE8-3E8B33CC6E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FEF9F1-5468-4E7D-8AAB-CEED26B12F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12520A-D238-422A-9462-3879B4B126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6ED86F-B5FB-42A0-8A00-EF23387836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1A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C598AAE-ABCC-4DA4-8329-82A206799DE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EAFA3B"/>
          </a:solidFill>
          <a:latin typeface="+mj-lt"/>
          <a:ea typeface="ＭＳ Ｐゴシック" pitchFamily="18" charset="-128"/>
          <a:cs typeface="ＭＳ Ｐゴシック" pitchFamily="1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EAFA3B"/>
          </a:solidFill>
          <a:latin typeface="Times" pitchFamily="9" charset="0"/>
          <a:ea typeface="ＭＳ Ｐゴシック" pitchFamily="18" charset="-128"/>
          <a:cs typeface="ＭＳ Ｐゴシック" pitchFamily="1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EAFA3B"/>
          </a:solidFill>
          <a:latin typeface="Times" pitchFamily="9" charset="0"/>
          <a:ea typeface="ＭＳ Ｐゴシック" pitchFamily="18" charset="-128"/>
          <a:cs typeface="ＭＳ Ｐゴシック" pitchFamily="1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EAFA3B"/>
          </a:solidFill>
          <a:latin typeface="Times" pitchFamily="9" charset="0"/>
          <a:ea typeface="ＭＳ Ｐゴシック" pitchFamily="18" charset="-128"/>
          <a:cs typeface="ＭＳ Ｐゴシック" pitchFamily="1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EAFA3B"/>
          </a:solidFill>
          <a:latin typeface="Times" pitchFamily="9" charset="0"/>
          <a:ea typeface="ＭＳ Ｐゴシック" pitchFamily="18" charset="-128"/>
          <a:cs typeface="ＭＳ Ｐゴシック" pitchFamily="1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EAFA3B"/>
          </a:solidFill>
          <a:latin typeface="Times" pitchFamily="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EAFA3B"/>
          </a:solidFill>
          <a:latin typeface="Times" pitchFamily="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EAFA3B"/>
          </a:solidFill>
          <a:latin typeface="Times" pitchFamily="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EAFA3B"/>
          </a:solidFill>
          <a:latin typeface="Times" pitchFamily="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ＭＳ Ｐゴシック" pitchFamily="18" charset="-128"/>
          <a:cs typeface="ＭＳ Ｐゴシック" pitchFamily="18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-28" charset="2"/>
        <a:buChar char="Ø"/>
        <a:defRPr sz="2800">
          <a:solidFill>
            <a:schemeClr val="bg1"/>
          </a:solidFill>
          <a:latin typeface="+mn-lt"/>
          <a:ea typeface="ＭＳ Ｐゴシック" pitchFamily="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ea typeface="ＭＳ Ｐゴシック" pitchFamily="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ＭＳ Ｐゴシック" pitchFamily="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458200" cy="838200"/>
          </a:xfrm>
        </p:spPr>
        <p:txBody>
          <a:bodyPr/>
          <a:lstStyle/>
          <a:p>
            <a:r>
              <a:rPr lang="en-US" sz="2800" smtClean="0">
                <a:ea typeface="ＭＳ Ｐゴシック" pitchFamily="-28" charset="-128"/>
              </a:rPr>
              <a:t>Reciprocal Parent, Child &amp; Familial Stressors/Barriers in the Integration of Afghan Refugees</a:t>
            </a:r>
            <a:endParaRPr lang="en-US" smtClean="0">
              <a:ea typeface="ＭＳ Ｐゴシック" pitchFamily="-28" charset="-12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endParaRPr lang="en-US" smtClean="0">
              <a:ea typeface="ＭＳ Ｐゴシック" pitchFamily="-28" charset="-128"/>
            </a:endParaRPr>
          </a:p>
        </p:txBody>
      </p:sp>
      <p:pic>
        <p:nvPicPr>
          <p:cNvPr id="16388" name="Picture 4" descr="ref-new2.jpg                                                   0000D36BPB G4  40GB                    BA519EA5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600200"/>
            <a:ext cx="6934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362200" y="6088063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2133600" y="5562600"/>
            <a:ext cx="45989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Dr. Farah Merali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University of Alberta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r>
              <a:rPr lang="en-US" smtClean="0">
                <a:ea typeface="ＭＳ Ｐゴシック" pitchFamily="-28" charset="-128"/>
              </a:rPr>
              <a:t>Interview Topics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5029200"/>
          </a:xfrm>
        </p:spPr>
        <p:txBody>
          <a:bodyPr/>
          <a:lstStyle/>
          <a:p>
            <a:r>
              <a:rPr lang="en-US" sz="2400" smtClean="0">
                <a:ea typeface="ＭＳ Ｐゴシック" pitchFamily="-28" charset="-128"/>
              </a:rPr>
              <a:t>Anonymous case descriptions of settlement/integration challenges across regions + social service/health cases</a:t>
            </a:r>
          </a:p>
          <a:p>
            <a:pPr>
              <a:buFontTx/>
              <a:buNone/>
            </a:pPr>
            <a:endParaRPr lang="en-US" sz="2400" smtClean="0">
              <a:ea typeface="ＭＳ Ｐゴシック" pitchFamily="-28" charset="-128"/>
            </a:endParaRPr>
          </a:p>
          <a:p>
            <a:pPr>
              <a:buFont typeface="Times" pitchFamily="-28" charset="0"/>
              <a:buChar char="•"/>
            </a:pPr>
            <a:r>
              <a:rPr lang="en-US" sz="2400" smtClean="0">
                <a:ea typeface="ＭＳ Ｐゴシック" pitchFamily="-28" charset="-128"/>
              </a:rPr>
              <a:t>Key problem areas based on service provider perspectives in each region and intersections between child/adolescent issues, parental issues, and family level stressors/barriers</a:t>
            </a:r>
          </a:p>
          <a:p>
            <a:pPr>
              <a:buFontTx/>
              <a:buNone/>
            </a:pPr>
            <a:endParaRPr lang="en-US" sz="2400" smtClean="0">
              <a:ea typeface="ＭＳ Ｐゴシック" pitchFamily="-28" charset="-128"/>
            </a:endParaRPr>
          </a:p>
          <a:p>
            <a:r>
              <a:rPr lang="en-US" sz="2400" smtClean="0">
                <a:ea typeface="ＭＳ Ｐゴシック" pitchFamily="-28" charset="-128"/>
              </a:rPr>
              <a:t>Challenges of existing programs/boards in meeting the needs of the refugees, and ways to overcome these</a:t>
            </a:r>
          </a:p>
          <a:p>
            <a:endParaRPr lang="en-US" sz="2400" smtClean="0">
              <a:ea typeface="ＭＳ Ｐゴシック" pitchFamily="-28" charset="-128"/>
            </a:endParaRPr>
          </a:p>
          <a:p>
            <a:r>
              <a:rPr lang="en-US" sz="2400" smtClean="0">
                <a:ea typeface="ＭＳ Ｐゴシック" pitchFamily="-28" charset="-128"/>
              </a:rPr>
              <a:t>Key successes or unique outcomes in each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990600"/>
          </a:xfrm>
        </p:spPr>
        <p:txBody>
          <a:bodyPr/>
          <a:lstStyle/>
          <a:p>
            <a:r>
              <a:rPr lang="en-US" smtClean="0">
                <a:ea typeface="ＭＳ Ｐゴシック" pitchFamily="-28" charset="-128"/>
              </a:rPr>
              <a:t>Focus Group Areas of Coverage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077200" cy="4800600"/>
          </a:xfrm>
        </p:spPr>
        <p:txBody>
          <a:bodyPr/>
          <a:lstStyle/>
          <a:p>
            <a:pPr>
              <a:lnSpc>
                <a:spcPct val="90000"/>
              </a:lnSpc>
              <a:buFont typeface="Times" pitchFamily="-28" charset="0"/>
              <a:buNone/>
            </a:pPr>
            <a:r>
              <a:rPr lang="en-US" sz="2800" smtClean="0">
                <a:ea typeface="ＭＳ Ｐゴシック" pitchFamily="-28" charset="-128"/>
              </a:rPr>
              <a:t>A. Major life stressors</a:t>
            </a:r>
          </a:p>
          <a:p>
            <a:pPr>
              <a:lnSpc>
                <a:spcPct val="90000"/>
              </a:lnSpc>
              <a:buFont typeface="Times" pitchFamily="-28" charset="0"/>
              <a:buNone/>
            </a:pPr>
            <a:r>
              <a:rPr lang="en-US" sz="2800" smtClean="0">
                <a:ea typeface="ＭＳ Ｐゴシック" pitchFamily="-28" charset="-128"/>
              </a:rPr>
              <a:t> </a:t>
            </a:r>
          </a:p>
          <a:p>
            <a:pPr>
              <a:lnSpc>
                <a:spcPct val="90000"/>
              </a:lnSpc>
              <a:buFont typeface="Times" pitchFamily="-28" charset="0"/>
              <a:buNone/>
            </a:pPr>
            <a:r>
              <a:rPr lang="en-US" sz="2800" smtClean="0">
                <a:ea typeface="ＭＳ Ｐゴシック" pitchFamily="-28" charset="-128"/>
              </a:rPr>
              <a:t>B. Integration challenges based on pre-migration, transit, and resettlement experiences</a:t>
            </a:r>
          </a:p>
          <a:p>
            <a:pPr>
              <a:lnSpc>
                <a:spcPct val="90000"/>
              </a:lnSpc>
            </a:pPr>
            <a:endParaRPr lang="en-US" sz="28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smtClean="0">
                <a:ea typeface="ＭＳ Ｐゴシック" pitchFamily="-28" charset="-128"/>
              </a:rPr>
              <a:t>C. Internal/External Service Access Barriers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  <a:buFont typeface="Wingdings" pitchFamily="-28" charset="2"/>
              <a:buChar char="Ø"/>
            </a:pPr>
            <a:r>
              <a:rPr lang="en-US" sz="2800" smtClean="0">
                <a:ea typeface="ＭＳ Ｐゴシック" pitchFamily="-28" charset="-128"/>
              </a:rPr>
              <a:t>Linguistic, cultural (beliefs/stigma), situational, lack of awareness of program existence, mode of service delivery, availability of child care,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838200"/>
          </a:xfrm>
        </p:spPr>
        <p:txBody>
          <a:bodyPr/>
          <a:lstStyle/>
          <a:p>
            <a:r>
              <a:rPr lang="en-US" smtClean="0">
                <a:ea typeface="ＭＳ Ｐゴシック" pitchFamily="-28" charset="-128"/>
              </a:rPr>
              <a:t>Data Analysis Approach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772400" cy="4495800"/>
          </a:xfrm>
        </p:spPr>
        <p:txBody>
          <a:bodyPr/>
          <a:lstStyle/>
          <a:p>
            <a:r>
              <a:rPr lang="en-US" sz="2800" smtClean="0">
                <a:ea typeface="ＭＳ Ｐゴシック" pitchFamily="-28" charset="-128"/>
              </a:rPr>
              <a:t>Consolidation and triangulation of data across 3 study parts</a:t>
            </a:r>
          </a:p>
          <a:p>
            <a:pPr>
              <a:buFontTx/>
              <a:buNone/>
            </a:pPr>
            <a:endParaRPr lang="en-US" sz="2800" smtClean="0">
              <a:ea typeface="ＭＳ Ｐゴシック" pitchFamily="-28" charset="-128"/>
            </a:endParaRPr>
          </a:p>
          <a:p>
            <a:r>
              <a:rPr lang="en-US" sz="2800" smtClean="0">
                <a:ea typeface="ＭＳ Ｐゴシック" pitchFamily="-28" charset="-128"/>
              </a:rPr>
              <a:t>Combination of statistical data and thematically analyzed data from interviews and focus groups</a:t>
            </a:r>
          </a:p>
          <a:p>
            <a:endParaRPr lang="en-US" sz="2800" smtClean="0">
              <a:ea typeface="ＭＳ Ｐゴシック" pitchFamily="-28" charset="-128"/>
            </a:endParaRPr>
          </a:p>
          <a:p>
            <a:r>
              <a:rPr lang="en-US" sz="2800" smtClean="0">
                <a:ea typeface="ＭＳ Ｐゴシック" pitchFamily="-28" charset="-128"/>
              </a:rPr>
              <a:t>Pattern analysis across provinces/regions and across subgroups, as well as family members within subgroups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153400" cy="1143000"/>
          </a:xfrm>
        </p:spPr>
        <p:txBody>
          <a:bodyPr/>
          <a:lstStyle/>
          <a:p>
            <a:r>
              <a:rPr lang="en-US" smtClean="0">
                <a:ea typeface="ＭＳ Ｐゴシック" pitchFamily="-28" charset="-128"/>
              </a:rPr>
              <a:t>Key Findings Related to Reciprocality of Stressors/Barriers &amp; Implications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058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-28" charset="-128"/>
              </a:rPr>
              <a:t>Parental early health decline &amp; youth educational/vocational development and social isolation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-28" charset="-128"/>
              </a:rPr>
              <a:t>Pressure for early marriage/childbearing and relation to depression and child health/behaviour problems</a:t>
            </a:r>
          </a:p>
          <a:p>
            <a:pPr>
              <a:lnSpc>
                <a:spcPct val="90000"/>
              </a:lnSpc>
            </a:pPr>
            <a:endParaRPr lang="en-US" sz="28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-28" charset="-128"/>
              </a:rPr>
              <a:t>Traumatic bereavement, domestic violence, and disability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smtClean="0">
              <a:ea typeface="ＭＳ Ｐゴシック" pitchFamily="-2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534400" cy="914400"/>
          </a:xfrm>
        </p:spPr>
        <p:txBody>
          <a:bodyPr/>
          <a:lstStyle/>
          <a:p>
            <a:r>
              <a:rPr lang="en-US" sz="2400" smtClean="0">
                <a:ea typeface="ＭＳ Ｐゴシック" pitchFamily="-28" charset="-128"/>
              </a:rPr>
              <a:t>Self-Perpetuating Cycle of Family Health Deterioration &amp; Integration Barriers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85344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533400"/>
          </a:xfrm>
        </p:spPr>
        <p:txBody>
          <a:bodyPr/>
          <a:lstStyle/>
          <a:p>
            <a:r>
              <a:rPr lang="en-US" smtClean="0">
                <a:ea typeface="ＭＳ Ｐゴシック" pitchFamily="-28" charset="-128"/>
              </a:rPr>
              <a:t>Programming Implications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5029200"/>
          </a:xfrm>
        </p:spPr>
        <p:txBody>
          <a:bodyPr/>
          <a:lstStyle/>
          <a:p>
            <a:r>
              <a:rPr lang="en-US" sz="2400" smtClean="0">
                <a:ea typeface="ＭＳ Ｐゴシック" pitchFamily="-28" charset="-128"/>
              </a:rPr>
              <a:t>Expansion of Community Seniors Programming to Afghan Pre-Senior category – utilization of leadership capacity and language capacities of already established Afghan population</a:t>
            </a:r>
          </a:p>
          <a:p>
            <a:endParaRPr lang="en-US" sz="2400" smtClean="0">
              <a:ea typeface="ＭＳ Ｐゴシック" pitchFamily="-28" charset="-128"/>
            </a:endParaRPr>
          </a:p>
          <a:p>
            <a:r>
              <a:rPr lang="en-US" sz="2400" smtClean="0">
                <a:ea typeface="ＭＳ Ｐゴシック" pitchFamily="-28" charset="-128"/>
              </a:rPr>
              <a:t>Reframing/labeling Quality of Life Improvement Program to Community Empowerment Program</a:t>
            </a:r>
          </a:p>
          <a:p>
            <a:pPr>
              <a:buFontTx/>
              <a:buNone/>
            </a:pPr>
            <a:endParaRPr lang="en-US" sz="2400" smtClean="0">
              <a:ea typeface="ＭＳ Ｐゴシック" pitchFamily="-28" charset="-128"/>
            </a:endParaRPr>
          </a:p>
          <a:p>
            <a:r>
              <a:rPr lang="en-US" sz="2400" smtClean="0">
                <a:ea typeface="ＭＳ Ｐゴシック" pitchFamily="-28" charset="-128"/>
              </a:rPr>
              <a:t>Social integration programming at JK or Mosque level &amp; within community at large</a:t>
            </a:r>
          </a:p>
          <a:p>
            <a:pPr>
              <a:buFontTx/>
              <a:buNone/>
            </a:pPr>
            <a:endParaRPr lang="en-US" sz="2400" smtClean="0">
              <a:ea typeface="ＭＳ Ｐゴシック" pitchFamily="-28" charset="-128"/>
            </a:endParaRPr>
          </a:p>
          <a:p>
            <a:r>
              <a:rPr lang="en-US" sz="2400" smtClean="0">
                <a:ea typeface="ＭＳ Ｐゴシック" pitchFamily="-28" charset="-128"/>
              </a:rPr>
              <a:t>Educational assistance coordinated with prayer times and employment commitments</a:t>
            </a:r>
          </a:p>
          <a:p>
            <a:pPr>
              <a:buFontTx/>
              <a:buNone/>
            </a:pPr>
            <a:endParaRPr lang="en-US" sz="2400" smtClean="0">
              <a:ea typeface="ＭＳ Ｐゴシック" pitchFamily="-2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10600" cy="609600"/>
          </a:xfrm>
        </p:spPr>
        <p:txBody>
          <a:bodyPr/>
          <a:lstStyle/>
          <a:p>
            <a:r>
              <a:rPr lang="en-US" sz="2400" smtClean="0">
                <a:ea typeface="ＭＳ Ｐゴシック" pitchFamily="-28" charset="-128"/>
              </a:rPr>
              <a:t>Impact of Pressure for Early Marriage &amp; Large Families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066800"/>
          <a:ext cx="83058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>
                <a:ea typeface="ＭＳ Ｐゴシック" pitchFamily="-28" charset="-128"/>
              </a:rPr>
              <a:t>Programming Implications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077200" cy="4953000"/>
          </a:xfrm>
        </p:spPr>
        <p:txBody>
          <a:bodyPr/>
          <a:lstStyle/>
          <a:p>
            <a:r>
              <a:rPr lang="en-US" sz="2400" smtClean="0">
                <a:ea typeface="ＭＳ Ｐゴシック" pitchFamily="-28" charset="-128"/>
              </a:rPr>
              <a:t>Need for education targeting young girls/women to increase their reproductive health knowledge in first language</a:t>
            </a:r>
          </a:p>
          <a:p>
            <a:endParaRPr lang="en-US" sz="2400" smtClean="0">
              <a:ea typeface="ＭＳ Ｐゴシック" pitchFamily="-28" charset="-128"/>
            </a:endParaRPr>
          </a:p>
          <a:p>
            <a:r>
              <a:rPr lang="en-US" sz="2400" smtClean="0">
                <a:ea typeface="ＭＳ Ｐゴシック" pitchFamily="-28" charset="-128"/>
              </a:rPr>
              <a:t>Counselling balancing love of children in the Afghan culture with realities of material sustenance</a:t>
            </a:r>
          </a:p>
          <a:p>
            <a:endParaRPr lang="en-US" sz="2400" smtClean="0">
              <a:ea typeface="ＭＳ Ｐゴシック" pitchFamily="-28" charset="-128"/>
            </a:endParaRPr>
          </a:p>
          <a:p>
            <a:r>
              <a:rPr lang="en-US" sz="2400" smtClean="0">
                <a:ea typeface="ＭＳ Ｐゴシック" pitchFamily="-28" charset="-128"/>
              </a:rPr>
              <a:t>Parenting skills training (child health/nutrition, positive discipline, etc.), perhaps after prayer times when family has come to place of worship together</a:t>
            </a:r>
          </a:p>
          <a:p>
            <a:endParaRPr lang="en-US" sz="2400" smtClean="0">
              <a:ea typeface="ＭＳ Ｐゴシック" pitchFamily="-28" charset="-128"/>
            </a:endParaRPr>
          </a:p>
          <a:p>
            <a:r>
              <a:rPr lang="en-US" sz="2400" smtClean="0">
                <a:ea typeface="ＭＳ Ｐゴシック" pitchFamily="-28" charset="-128"/>
              </a:rPr>
              <a:t>Family financial planning and assistance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457200"/>
          </a:xfrm>
        </p:spPr>
        <p:txBody>
          <a:bodyPr/>
          <a:lstStyle/>
          <a:p>
            <a:r>
              <a:rPr lang="en-US" smtClean="0">
                <a:ea typeface="ＭＳ Ｐゴシック" pitchFamily="-28" charset="-128"/>
              </a:rPr>
              <a:t>The Family Trauma Cycle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066800"/>
          <a:ext cx="84582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609600"/>
          </a:xfrm>
        </p:spPr>
        <p:txBody>
          <a:bodyPr/>
          <a:lstStyle/>
          <a:p>
            <a:r>
              <a:rPr lang="en-US" smtClean="0">
                <a:ea typeface="ＭＳ Ｐゴシック" pitchFamily="-28" charset="-128"/>
              </a:rPr>
              <a:t>Programming Implications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7772400" cy="5029200"/>
          </a:xfrm>
        </p:spPr>
        <p:txBody>
          <a:bodyPr/>
          <a:lstStyle/>
          <a:p>
            <a:r>
              <a:rPr lang="en-US" sz="2800" smtClean="0">
                <a:ea typeface="ＭＳ Ｐゴシック" pitchFamily="-28" charset="-128"/>
              </a:rPr>
              <a:t>Training in Basic Mental Health Screening for Volunteers conducting funeral rights/ceremonies</a:t>
            </a:r>
          </a:p>
          <a:p>
            <a:endParaRPr lang="en-US" sz="2800" smtClean="0">
              <a:ea typeface="ＭＳ Ｐゴシック" pitchFamily="-28" charset="-128"/>
            </a:endParaRPr>
          </a:p>
          <a:p>
            <a:r>
              <a:rPr lang="en-US" sz="2800" smtClean="0">
                <a:ea typeface="ＭＳ Ｐゴシック" pitchFamily="-28" charset="-128"/>
              </a:rPr>
              <a:t>Domestic violence crisis protocols for community social service workers</a:t>
            </a:r>
          </a:p>
          <a:p>
            <a:endParaRPr lang="en-US" sz="2800" smtClean="0">
              <a:ea typeface="ＭＳ Ｐゴシック" pitchFamily="-28" charset="-128"/>
            </a:endParaRPr>
          </a:p>
          <a:p>
            <a:r>
              <a:rPr lang="en-US" sz="2800" smtClean="0">
                <a:ea typeface="ＭＳ Ｐゴシック" pitchFamily="-28" charset="-128"/>
              </a:rPr>
              <a:t>Connection to mainstream mental health services for mental health disability and eventual return to work planning</a:t>
            </a:r>
          </a:p>
          <a:p>
            <a:endParaRPr lang="en-US" smtClean="0">
              <a:ea typeface="ＭＳ Ｐゴシック" pitchFamily="-28" charset="-128"/>
            </a:endParaRPr>
          </a:p>
          <a:p>
            <a:endParaRPr lang="en-US" smtClean="0">
              <a:ea typeface="ＭＳ Ｐゴシック" pitchFamily="-2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r>
              <a:rPr lang="en-US" smtClean="0">
                <a:ea typeface="ＭＳ Ｐゴシック" pitchFamily="-28" charset="-128"/>
              </a:rPr>
              <a:t>Presentation Overview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295400"/>
            <a:ext cx="7467600" cy="5105400"/>
          </a:xfrm>
        </p:spPr>
        <p:txBody>
          <a:bodyPr/>
          <a:lstStyle/>
          <a:p>
            <a:pPr marL="812800" indent="-812800">
              <a:lnSpc>
                <a:spcPct val="90000"/>
              </a:lnSpc>
              <a:buFont typeface="Times" pitchFamily="-28" charset="0"/>
              <a:buAutoNum type="romanUcPeriod"/>
            </a:pPr>
            <a:r>
              <a:rPr lang="en-US" smtClean="0">
                <a:ea typeface="ＭＳ Ｐゴシック" pitchFamily="-28" charset="-128"/>
              </a:rPr>
              <a:t>Background</a:t>
            </a:r>
          </a:p>
          <a:p>
            <a:pPr marL="812800" indent="-812800">
              <a:lnSpc>
                <a:spcPct val="90000"/>
              </a:lnSpc>
              <a:buFont typeface="Times" pitchFamily="-28" charset="0"/>
              <a:buNone/>
            </a:pPr>
            <a:endParaRPr lang="en-US" smtClean="0">
              <a:ea typeface="ＭＳ Ｐゴシック" pitchFamily="-28" charset="-128"/>
            </a:endParaRPr>
          </a:p>
          <a:p>
            <a:pPr marL="812800" indent="-812800">
              <a:lnSpc>
                <a:spcPct val="90000"/>
              </a:lnSpc>
              <a:buFontTx/>
              <a:buNone/>
            </a:pPr>
            <a:r>
              <a:rPr lang="en-US" smtClean="0">
                <a:ea typeface="ＭＳ Ｐゴシック" pitchFamily="-28" charset="-128"/>
              </a:rPr>
              <a:t>II. Purpose of the Study</a:t>
            </a:r>
          </a:p>
          <a:p>
            <a:pPr marL="812800" indent="-812800">
              <a:lnSpc>
                <a:spcPct val="90000"/>
              </a:lnSpc>
              <a:buFont typeface="Times" pitchFamily="-28" charset="0"/>
              <a:buAutoNum type="romanUcPeriod" startAt="2"/>
            </a:pPr>
            <a:endParaRPr lang="en-US" smtClean="0">
              <a:ea typeface="ＭＳ Ｐゴシック" pitchFamily="-28" charset="-128"/>
            </a:endParaRPr>
          </a:p>
          <a:p>
            <a:pPr marL="812800" indent="-812800">
              <a:lnSpc>
                <a:spcPct val="90000"/>
              </a:lnSpc>
              <a:buFont typeface="Times" pitchFamily="-28" charset="0"/>
              <a:buAutoNum type="romanUcPeriod" startAt="3"/>
            </a:pPr>
            <a:r>
              <a:rPr lang="en-US" smtClean="0">
                <a:ea typeface="ＭＳ Ｐゴシック" pitchFamily="-28" charset="-128"/>
              </a:rPr>
              <a:t>Method</a:t>
            </a:r>
          </a:p>
          <a:p>
            <a:pPr marL="812800" indent="-812800">
              <a:lnSpc>
                <a:spcPct val="90000"/>
              </a:lnSpc>
              <a:buFont typeface="Times" pitchFamily="-28" charset="0"/>
              <a:buNone/>
            </a:pPr>
            <a:endParaRPr lang="en-US" smtClean="0">
              <a:ea typeface="ＭＳ Ｐゴシック" pitchFamily="-28" charset="-128"/>
            </a:endParaRPr>
          </a:p>
          <a:p>
            <a:pPr marL="812800" indent="-812800">
              <a:lnSpc>
                <a:spcPct val="90000"/>
              </a:lnSpc>
              <a:buFontTx/>
              <a:buNone/>
            </a:pPr>
            <a:r>
              <a:rPr lang="en-US" smtClean="0">
                <a:ea typeface="ＭＳ Ｐゴシック" pitchFamily="-28" charset="-128"/>
              </a:rPr>
              <a:t>IV. Results</a:t>
            </a:r>
          </a:p>
          <a:p>
            <a:pPr marL="812800" indent="-812800">
              <a:lnSpc>
                <a:spcPct val="90000"/>
              </a:lnSpc>
              <a:buFont typeface="Times" pitchFamily="-28" charset="0"/>
              <a:buNone/>
            </a:pPr>
            <a:endParaRPr lang="en-US" smtClean="0">
              <a:ea typeface="ＭＳ Ｐゴシック" pitchFamily="-28" charset="-128"/>
            </a:endParaRPr>
          </a:p>
          <a:p>
            <a:pPr marL="812800" indent="-812800">
              <a:lnSpc>
                <a:spcPct val="90000"/>
              </a:lnSpc>
              <a:buFont typeface="Times" pitchFamily="-28" charset="0"/>
              <a:buNone/>
            </a:pPr>
            <a:r>
              <a:rPr lang="en-US" smtClean="0">
                <a:ea typeface="ＭＳ Ｐゴシック" pitchFamily="-28" charset="-128"/>
              </a:rPr>
              <a:t>V. 	Programming Implications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52400"/>
          </a:xfrm>
        </p:spPr>
        <p:txBody>
          <a:bodyPr/>
          <a:lstStyle/>
          <a:p>
            <a:endParaRPr lang="en-US" smtClean="0">
              <a:ea typeface="ＭＳ Ｐゴシック" pitchFamily="-28" charset="-128"/>
            </a:endParaRP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1816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5400" smtClean="0">
                <a:ea typeface="ＭＳ Ｐゴシック" pitchFamily="-28" charset="-128"/>
              </a:rPr>
              <a:t>QUESTIONS/COMMENTS</a:t>
            </a:r>
          </a:p>
          <a:p>
            <a:pPr algn="ctr">
              <a:buFontTx/>
              <a:buNone/>
            </a:pPr>
            <a:endParaRPr lang="en-US" sz="5400" smtClean="0">
              <a:ea typeface="ＭＳ Ｐゴシック" pitchFamily="-28" charset="-128"/>
            </a:endParaRPr>
          </a:p>
          <a:p>
            <a:pPr algn="ctr">
              <a:buFontTx/>
              <a:buNone/>
            </a:pPr>
            <a:r>
              <a:rPr lang="en-US" sz="9600" smtClean="0">
                <a:ea typeface="ＭＳ Ｐゴシック" pitchFamily="-28" charset="-128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r>
              <a:rPr lang="en-US" smtClean="0">
                <a:ea typeface="ＭＳ Ｐゴシック" pitchFamily="-28" charset="-128"/>
              </a:rPr>
              <a:t>Afghan Refugees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772400" cy="5105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smtClean="0">
                <a:ea typeface="ＭＳ Ｐゴシック" pitchFamily="-28" charset="-128"/>
              </a:rPr>
              <a:t>	UNHCR (2008) Global Trends Report: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  <a:buFont typeface="Times" pitchFamily="-28" charset="0"/>
              <a:buChar char="•"/>
            </a:pPr>
            <a:r>
              <a:rPr lang="en-US" sz="2800" smtClean="0">
                <a:ea typeface="ＭＳ Ｐゴシック" pitchFamily="-28" charset="-128"/>
              </a:rPr>
              <a:t>Largest and most widely dispersed refugee group worldwide</a:t>
            </a:r>
          </a:p>
          <a:p>
            <a:pPr>
              <a:lnSpc>
                <a:spcPct val="90000"/>
              </a:lnSpc>
              <a:buFont typeface="Times" pitchFamily="-28" charset="0"/>
              <a:buNone/>
            </a:pPr>
            <a:endParaRPr lang="en-US" sz="28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  <a:buFont typeface="Times" pitchFamily="-28" charset="0"/>
              <a:buChar char="•"/>
            </a:pPr>
            <a:r>
              <a:rPr lang="en-US" sz="2800" smtClean="0">
                <a:ea typeface="ＭＳ Ｐゴシック" pitchFamily="-28" charset="-128"/>
              </a:rPr>
              <a:t> Most long-standing political conflict situation</a:t>
            </a:r>
          </a:p>
          <a:p>
            <a:pPr>
              <a:lnSpc>
                <a:spcPct val="90000"/>
              </a:lnSpc>
              <a:buFont typeface="Times" pitchFamily="-28" charset="0"/>
              <a:buNone/>
            </a:pPr>
            <a:endParaRPr lang="en-US" sz="28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  <a:buFont typeface="Times" pitchFamily="-28" charset="0"/>
              <a:buChar char="•"/>
            </a:pPr>
            <a:r>
              <a:rPr lang="en-US" sz="2800" smtClean="0">
                <a:ea typeface="ＭＳ Ｐゴシック" pitchFamily="-28" charset="-128"/>
              </a:rPr>
              <a:t>Up to 17 years of internment in refugee camps</a:t>
            </a:r>
          </a:p>
          <a:p>
            <a:pPr>
              <a:lnSpc>
                <a:spcPct val="90000"/>
              </a:lnSpc>
              <a:buFont typeface="Times" pitchFamily="-28" charset="0"/>
              <a:buChar char="•"/>
            </a:pPr>
            <a:endParaRPr lang="en-US" sz="28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  <a:buFont typeface="Times" pitchFamily="-28" charset="0"/>
              <a:buChar char="•"/>
            </a:pPr>
            <a:r>
              <a:rPr lang="en-US" sz="2800" smtClean="0">
                <a:ea typeface="ＭＳ Ｐゴシック" pitchFamily="-28" charset="-128"/>
              </a:rPr>
              <a:t>Pre-migration trauma &amp; marked life disruption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838200"/>
          </a:xfrm>
        </p:spPr>
        <p:txBody>
          <a:bodyPr/>
          <a:lstStyle/>
          <a:p>
            <a:r>
              <a:rPr lang="en-US" smtClean="0">
                <a:ea typeface="ＭＳ Ｐゴシック" pitchFamily="-28" charset="-128"/>
              </a:rPr>
              <a:t>Migration Trajectories</a:t>
            </a: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>
            <p:ph type="dgm" idx="1"/>
          </p:nvPr>
        </p:nvGraphicFramePr>
        <p:xfrm>
          <a:off x="1828800" y="1828800"/>
          <a:ext cx="5334000" cy="4191000"/>
        </p:xfrm>
        <a:graphic>
          <a:graphicData uri="http://schemas.openxmlformats.org/presentationml/2006/ole">
            <p:oleObj spid="_x0000_s22530" name="Microsoft Organization Chart" r:id="rId4" imgW="5816600" imgH="3098800" progId="MSOrgChart.2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/>
          <a:lstStyle/>
          <a:p>
            <a:r>
              <a:rPr lang="en-US" smtClean="0">
                <a:ea typeface="ＭＳ Ｐゴシック" pitchFamily="-28" charset="-128"/>
              </a:rPr>
              <a:t>Subgroups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ph type="dgm" idx="1"/>
          </p:nvPr>
        </p:nvGraphicFramePr>
        <p:xfrm>
          <a:off x="381000" y="1676400"/>
          <a:ext cx="8412163" cy="4038600"/>
        </p:xfrm>
        <a:graphic>
          <a:graphicData uri="http://schemas.openxmlformats.org/presentationml/2006/ole">
            <p:oleObj spid="_x0000_s24578" name="Microsoft Organization Chart" r:id="rId4" imgW="10261600" imgH="1905000" progId="MSOrgChart.2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05800" cy="914400"/>
          </a:xfrm>
        </p:spPr>
        <p:txBody>
          <a:bodyPr/>
          <a:lstStyle/>
          <a:p>
            <a:r>
              <a:rPr lang="en-US" sz="3200" smtClean="0">
                <a:ea typeface="ＭＳ Ｐゴシック" pitchFamily="-28" charset="-128"/>
              </a:rPr>
              <a:t>Community Sponsorship of Afghan Refugees</a:t>
            </a:r>
            <a:endParaRPr lang="en-US" smtClean="0">
              <a:ea typeface="ＭＳ Ｐゴシック" pitchFamily="-28" charset="-128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>
                <a:ea typeface="ＭＳ Ｐゴシック" pitchFamily="-28" charset="-128"/>
              </a:rPr>
              <a:t>Began in 1992 with Quebec as first receiving province as a pilot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</a:pPr>
            <a:r>
              <a:rPr lang="en-US" sz="2400" smtClean="0">
                <a:ea typeface="ＭＳ Ｐゴシック" pitchFamily="-28" charset="-128"/>
              </a:rPr>
              <a:t>Proceeded in multiple waves across provinces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</a:pPr>
            <a:r>
              <a:rPr lang="en-US" sz="2400" smtClean="0">
                <a:ea typeface="ＭＳ Ｐゴシック" pitchFamily="-28" charset="-128"/>
              </a:rPr>
              <a:t>Community sponsorship followed by sponsorship under the “Group of Five” Arrangement</a:t>
            </a:r>
          </a:p>
          <a:p>
            <a:pPr>
              <a:lnSpc>
                <a:spcPct val="90000"/>
              </a:lnSpc>
            </a:pPr>
            <a:endParaRPr lang="en-US" sz="24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</a:pPr>
            <a:r>
              <a:rPr lang="en-US" sz="2400" smtClean="0">
                <a:ea typeface="ＭＳ Ｐゴシック" pitchFamily="-28" charset="-128"/>
              </a:rPr>
              <a:t>Currently numbers 10,000, including all 4 clans = 15% of overall cultural community in the Canadian population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</a:pPr>
            <a:r>
              <a:rPr lang="en-US" sz="2400" smtClean="0">
                <a:ea typeface="ＭＳ Ｐゴシック" pitchFamily="-28" charset="-128"/>
              </a:rPr>
              <a:t>Receiving Programs/Services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09600"/>
          </a:xfrm>
        </p:spPr>
        <p:txBody>
          <a:bodyPr/>
          <a:lstStyle/>
          <a:p>
            <a:r>
              <a:rPr lang="en-US" smtClean="0">
                <a:ea typeface="ＭＳ Ｐゴシック" pitchFamily="-28" charset="-128"/>
              </a:rPr>
              <a:t>Purpose of the Study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066800"/>
            <a:ext cx="7620000" cy="5181600"/>
          </a:xfrm>
        </p:spPr>
        <p:txBody>
          <a:bodyPr/>
          <a:lstStyle/>
          <a:p>
            <a:r>
              <a:rPr lang="en-US" sz="2800" smtClean="0">
                <a:ea typeface="ＭＳ Ｐゴシック" pitchFamily="-28" charset="-128"/>
              </a:rPr>
              <a:t>Two-Fold:</a:t>
            </a:r>
          </a:p>
          <a:p>
            <a:pPr>
              <a:buFontTx/>
              <a:buNone/>
            </a:pPr>
            <a:endParaRPr lang="en-US" sz="2800" smtClean="0">
              <a:ea typeface="ＭＳ Ｐゴシック" pitchFamily="-28" charset="-128"/>
            </a:endParaRPr>
          </a:p>
          <a:p>
            <a:pPr>
              <a:buFont typeface="Wingdings" pitchFamily="-28" charset="2"/>
              <a:buChar char="Ø"/>
            </a:pPr>
            <a:r>
              <a:rPr lang="en-US" sz="2800" smtClean="0">
                <a:ea typeface="ＭＳ Ｐゴシック" pitchFamily="-28" charset="-128"/>
              </a:rPr>
              <a:t>Needs Assessment (most recent wave)</a:t>
            </a:r>
          </a:p>
          <a:p>
            <a:pPr>
              <a:buFont typeface="Wingdings" pitchFamily="-28" charset="2"/>
              <a:buNone/>
            </a:pPr>
            <a:endParaRPr lang="en-US" sz="2800" smtClean="0">
              <a:ea typeface="ＭＳ Ｐゴシック" pitchFamily="-28" charset="-128"/>
            </a:endParaRPr>
          </a:p>
          <a:p>
            <a:pPr>
              <a:buFont typeface="Wingdings" pitchFamily="-28" charset="2"/>
              <a:buChar char="Ø"/>
            </a:pPr>
            <a:r>
              <a:rPr lang="en-US" sz="2800" smtClean="0">
                <a:ea typeface="ＭＳ Ｐゴシック" pitchFamily="-28" charset="-128"/>
              </a:rPr>
              <a:t>Barrier Analysis</a:t>
            </a:r>
          </a:p>
          <a:p>
            <a:pPr>
              <a:buFont typeface="Wingdings" pitchFamily="-28" charset="2"/>
              <a:buChar char="Ø"/>
            </a:pPr>
            <a:endParaRPr lang="en-US" sz="2800" smtClean="0">
              <a:ea typeface="ＭＳ Ｐゴシック" pitchFamily="-28" charset="-128"/>
            </a:endParaRPr>
          </a:p>
          <a:p>
            <a:pPr>
              <a:buFont typeface="Wingdings" pitchFamily="-28" charset="2"/>
              <a:buChar char="§"/>
            </a:pPr>
            <a:r>
              <a:rPr lang="en-US" sz="2800" smtClean="0">
                <a:ea typeface="ＭＳ Ｐゴシック" pitchFamily="-28" charset="-128"/>
              </a:rPr>
              <a:t>Aim:</a:t>
            </a:r>
          </a:p>
          <a:p>
            <a:pPr>
              <a:buFont typeface="Wingdings" pitchFamily="-28" charset="2"/>
              <a:buNone/>
            </a:pPr>
            <a:endParaRPr lang="en-US" sz="2800" smtClean="0">
              <a:ea typeface="ＭＳ Ｐゴシック" pitchFamily="-28" charset="-128"/>
            </a:endParaRPr>
          </a:p>
          <a:p>
            <a:pPr>
              <a:buFont typeface="Wingdings" pitchFamily="-28" charset="2"/>
              <a:buChar char="Ø"/>
            </a:pPr>
            <a:r>
              <a:rPr lang="en-US" sz="2800" smtClean="0">
                <a:ea typeface="ＭＳ Ｐゴシック" pitchFamily="-28" charset="-128"/>
              </a:rPr>
              <a:t>To generate recommendations for institutional service delivery/programming improvements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685800"/>
          </a:xfrm>
        </p:spPr>
        <p:txBody>
          <a:bodyPr/>
          <a:lstStyle/>
          <a:p>
            <a:r>
              <a:rPr lang="en-US" smtClean="0">
                <a:ea typeface="ＭＳ Ｐゴシック" pitchFamily="-28" charset="-128"/>
              </a:rPr>
              <a:t>Method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620000" cy="3352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US" sz="28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-28" charset="-128"/>
              </a:rPr>
              <a:t>Participatory Community Development Approach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-28" charset="-128"/>
              </a:rPr>
              <a:t>360</a:t>
            </a:r>
            <a:r>
              <a:rPr lang="en-US" sz="2800" baseline="30000" smtClean="0">
                <a:ea typeface="ＭＳ Ｐゴシック" pitchFamily="-28" charset="-128"/>
              </a:rPr>
              <a:t>0</a:t>
            </a:r>
            <a:r>
              <a:rPr lang="en-US" sz="2800" smtClean="0">
                <a:ea typeface="ＭＳ Ｐゴシック" pitchFamily="-28" charset="-128"/>
              </a:rPr>
              <a:t> Feedback Process</a:t>
            </a:r>
          </a:p>
          <a:p>
            <a:pPr>
              <a:lnSpc>
                <a:spcPct val="90000"/>
              </a:lnSpc>
            </a:pPr>
            <a:endParaRPr lang="en-US" sz="28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-28" charset="-128"/>
              </a:rPr>
              <a:t>Holistic family focus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smtClean="0">
              <a:ea typeface="ＭＳ Ｐゴシック" pitchFamily="-2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534400" cy="685800"/>
          </a:xfrm>
        </p:spPr>
        <p:txBody>
          <a:bodyPr/>
          <a:lstStyle/>
          <a:p>
            <a:r>
              <a:rPr lang="en-US" sz="3200" smtClean="0">
                <a:ea typeface="ＭＳ Ｐゴシック" pitchFamily="-28" charset="-128"/>
              </a:rPr>
              <a:t>Three Part Study Conducted between 2007 &amp; 2009</a:t>
            </a:r>
            <a:endParaRPr lang="en-US" smtClean="0">
              <a:ea typeface="ＭＳ Ｐゴシック" pitchFamily="-28" charset="-128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077200" cy="5334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smtClean="0">
                <a:ea typeface="ＭＳ Ｐゴシック" pitchFamily="-28" charset="-128"/>
              </a:rPr>
              <a:t>Part I: Extraction and Aggregation of Help-Seeking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smtClean="0">
                <a:ea typeface="ＭＳ Ｐゴシック" pitchFamily="-28" charset="-128"/>
              </a:rPr>
              <a:t>		and Problem Statistics + Community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smtClean="0">
                <a:ea typeface="ＭＳ Ｐゴシック" pitchFamily="-28" charset="-128"/>
              </a:rPr>
              <a:t>		Demographic Data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smtClean="0">
                <a:ea typeface="ＭＳ Ｐゴシック" pitchFamily="-28" charset="-128"/>
              </a:rPr>
              <a:t>Part II: Interviews</a:t>
            </a:r>
          </a:p>
          <a:p>
            <a:pPr lvl="1">
              <a:lnSpc>
                <a:spcPct val="90000"/>
              </a:lnSpc>
            </a:pPr>
            <a:r>
              <a:rPr lang="en-US" sz="2400" smtClean="0">
                <a:ea typeface="ＭＳ Ｐゴシック" pitchFamily="-28" charset="-128"/>
              </a:rPr>
              <a:t>Settlement Workers/Chairs in each province</a:t>
            </a:r>
          </a:p>
          <a:p>
            <a:pPr lvl="1">
              <a:lnSpc>
                <a:spcPct val="90000"/>
              </a:lnSpc>
            </a:pPr>
            <a:r>
              <a:rPr lang="en-US" sz="2400" smtClean="0">
                <a:ea typeface="ＭＳ Ｐゴシック" pitchFamily="-28" charset="-128"/>
              </a:rPr>
              <a:t>Social Service/Mental Health Workers</a:t>
            </a:r>
          </a:p>
          <a:p>
            <a:pPr lvl="1">
              <a:lnSpc>
                <a:spcPct val="90000"/>
              </a:lnSpc>
            </a:pPr>
            <a:r>
              <a:rPr lang="en-US" sz="2400" smtClean="0">
                <a:ea typeface="ＭＳ Ｐゴシック" pitchFamily="-28" charset="-128"/>
              </a:rPr>
              <a:t>Medical Advisory/Health Services</a:t>
            </a:r>
          </a:p>
          <a:p>
            <a:pPr lvl="1">
              <a:lnSpc>
                <a:spcPct val="90000"/>
              </a:lnSpc>
            </a:pPr>
            <a:r>
              <a:rPr lang="en-US" sz="2400" smtClean="0">
                <a:ea typeface="ＭＳ Ｐゴシック" pitchFamily="-28" charset="-128"/>
              </a:rPr>
              <a:t>Afghan Social Workers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smtClean="0">
              <a:ea typeface="ＭＳ Ｐゴシック" pitchFamily="-28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smtClean="0">
                <a:ea typeface="ＭＳ Ｐゴシック" pitchFamily="-28" charset="-128"/>
              </a:rPr>
              <a:t>Part III: Focus groups with Afghan refugees across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smtClean="0">
                <a:ea typeface="ＭＳ Ｐゴシック" pitchFamily="-28" charset="-128"/>
              </a:rPr>
              <a:t>		subgroups, using segment-based approach in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smtClean="0">
                <a:ea typeface="ＭＳ Ｐゴシック" pitchFamily="-28" charset="-128"/>
              </a:rPr>
              <a:t>		first languages - Farsi, Pashto, &amp; Dari</a:t>
            </a:r>
          </a:p>
          <a:p>
            <a:pPr>
              <a:lnSpc>
                <a:spcPct val="90000"/>
              </a:lnSpc>
            </a:pPr>
            <a:endParaRPr lang="en-US" sz="2800" smtClean="0">
              <a:ea typeface="ＭＳ Ｐゴシック" pitchFamily="-2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603</Words>
  <Application>Microsoft PowerPoint</Application>
  <PresentationFormat>On-screen Show (4:3)</PresentationFormat>
  <Paragraphs>160</Paragraphs>
  <Slides>20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Times</vt:lpstr>
      <vt:lpstr>ＭＳ Ｐゴシック</vt:lpstr>
      <vt:lpstr>Arial</vt:lpstr>
      <vt:lpstr>Wingdings</vt:lpstr>
      <vt:lpstr>Calibri</vt:lpstr>
      <vt:lpstr>Blank Presentation</vt:lpstr>
      <vt:lpstr>Microsoft Organization Chart</vt:lpstr>
      <vt:lpstr>Reciprocal Parent, Child &amp; Familial Stressors/Barriers in the Integration of Afghan Refugees</vt:lpstr>
      <vt:lpstr>Presentation Overview</vt:lpstr>
      <vt:lpstr>Afghan Refugees</vt:lpstr>
      <vt:lpstr>Migration Trajectories</vt:lpstr>
      <vt:lpstr>Subgroups</vt:lpstr>
      <vt:lpstr>Community Sponsorship of Afghan Refugees</vt:lpstr>
      <vt:lpstr>Purpose of the Study</vt:lpstr>
      <vt:lpstr>Method</vt:lpstr>
      <vt:lpstr>Three Part Study Conducted between 2007 &amp; 2009</vt:lpstr>
      <vt:lpstr>Interview Topics</vt:lpstr>
      <vt:lpstr>Focus Group Areas of Coverage</vt:lpstr>
      <vt:lpstr>Data Analysis Approach</vt:lpstr>
      <vt:lpstr>Key Findings Related to Reciprocality of Stressors/Barriers &amp; Implications</vt:lpstr>
      <vt:lpstr>Self-Perpetuating Cycle of Family Health Deterioration &amp; Integration Barriers</vt:lpstr>
      <vt:lpstr>Programming Implications</vt:lpstr>
      <vt:lpstr>Impact of Pressure for Early Marriage &amp; Large Families</vt:lpstr>
      <vt:lpstr>Programming Implications</vt:lpstr>
      <vt:lpstr>The Family Trauma Cycle</vt:lpstr>
      <vt:lpstr>Programming Implications</vt:lpstr>
      <vt:lpstr>Slide 20</vt:lpstr>
    </vt:vector>
  </TitlesOfParts>
  <Company>University of Alberta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Farah Merali</dc:creator>
  <cp:lastModifiedBy>Lenise</cp:lastModifiedBy>
  <cp:revision>99</cp:revision>
  <cp:lastPrinted>2010-01-19T19:28:25Z</cp:lastPrinted>
  <dcterms:created xsi:type="dcterms:W3CDTF">2010-01-19T19:07:05Z</dcterms:created>
  <dcterms:modified xsi:type="dcterms:W3CDTF">2010-01-26T19:22:27Z</dcterms:modified>
</cp:coreProperties>
</file>