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  <p:sldId id="260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9"/>
    <p:restoredTop sz="94694"/>
  </p:normalViewPr>
  <p:slideViewPr>
    <p:cSldViewPr snapToGrid="0" snapToObjects="1">
      <p:cViewPr varScale="1">
        <p:scale>
          <a:sx n="140" d="100"/>
          <a:sy n="140" d="100"/>
        </p:scale>
        <p:origin x="4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205" y="348109"/>
            <a:ext cx="6441753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2498328"/>
            <a:ext cx="6172200" cy="580193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242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7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0" y="1532469"/>
            <a:ext cx="6858000" cy="6942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4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71"/>
            <a:ext cx="5829300" cy="1816100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2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1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8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5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3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0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4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" y="1532069"/>
            <a:ext cx="3449165" cy="6034617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9168" y="1532069"/>
            <a:ext cx="3408835" cy="6034617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2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2" indent="0">
              <a:buNone/>
              <a:defRPr sz="1125" b="1"/>
            </a:lvl2pPr>
            <a:lvl3pPr marL="514344" indent="0">
              <a:buNone/>
              <a:defRPr sz="1013" b="1"/>
            </a:lvl3pPr>
            <a:lvl4pPr marL="771515" indent="0">
              <a:buNone/>
              <a:defRPr sz="900" b="1"/>
            </a:lvl4pPr>
            <a:lvl5pPr marL="1028687" indent="0">
              <a:buNone/>
              <a:defRPr sz="900" b="1"/>
            </a:lvl5pPr>
            <a:lvl6pPr marL="1285859" indent="0">
              <a:buNone/>
              <a:defRPr sz="900" b="1"/>
            </a:lvl6pPr>
            <a:lvl7pPr marL="1543031" indent="0">
              <a:buNone/>
              <a:defRPr sz="900" b="1"/>
            </a:lvl7pPr>
            <a:lvl8pPr marL="1800203" indent="0">
              <a:buNone/>
              <a:defRPr sz="900" b="1"/>
            </a:lvl8pPr>
            <a:lvl9pPr marL="205737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2" indent="0">
              <a:buNone/>
              <a:defRPr sz="1125" b="1"/>
            </a:lvl2pPr>
            <a:lvl3pPr marL="514344" indent="0">
              <a:buNone/>
              <a:defRPr sz="1013" b="1"/>
            </a:lvl3pPr>
            <a:lvl4pPr marL="771515" indent="0">
              <a:buNone/>
              <a:defRPr sz="900" b="1"/>
            </a:lvl4pPr>
            <a:lvl5pPr marL="1028687" indent="0">
              <a:buNone/>
              <a:defRPr sz="900" b="1"/>
            </a:lvl5pPr>
            <a:lvl6pPr marL="1285859" indent="0">
              <a:buNone/>
              <a:defRPr sz="900" b="1"/>
            </a:lvl6pPr>
            <a:lvl7pPr marL="1543031" indent="0">
              <a:buNone/>
              <a:defRPr sz="900" b="1"/>
            </a:lvl7pPr>
            <a:lvl8pPr marL="1800203" indent="0">
              <a:buNone/>
              <a:defRPr sz="900" b="1"/>
            </a:lvl8pPr>
            <a:lvl9pPr marL="205737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fld id="{1CD86CEE-8A07-1C45-8478-9A9DF71D0083}" type="datetimeFigureOut">
              <a:rPr lang="en-US" smtClean="0"/>
              <a:t>3/29/20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D9B7AC-365B-4A45-85B0-235BA43EB498}"/>
              </a:ext>
            </a:extLst>
          </p:cNvPr>
          <p:cNvCxnSpPr/>
          <p:nvPr userDrawn="1"/>
        </p:nvCxnSpPr>
        <p:spPr>
          <a:xfrm>
            <a:off x="3429000" y="0"/>
            <a:ext cx="0" cy="9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1B0B28-57DD-1540-B921-A7948FA5D5DE}"/>
              </a:ext>
            </a:extLst>
          </p:cNvPr>
          <p:cNvCxnSpPr/>
          <p:nvPr userDrawn="1"/>
        </p:nvCxnSpPr>
        <p:spPr>
          <a:xfrm>
            <a:off x="0" y="4572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27E1C5-C804-534A-8F12-02093A8AE64F}"/>
              </a:ext>
            </a:extLst>
          </p:cNvPr>
          <p:cNvCxnSpPr/>
          <p:nvPr userDrawn="1"/>
        </p:nvCxnSpPr>
        <p:spPr>
          <a:xfrm flipV="1">
            <a:off x="3429000" y="1075765"/>
            <a:ext cx="0" cy="7888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FF4691-15A3-6D47-9D7A-24E25023B032}"/>
              </a:ext>
            </a:extLst>
          </p:cNvPr>
          <p:cNvCxnSpPr/>
          <p:nvPr userDrawn="1"/>
        </p:nvCxnSpPr>
        <p:spPr>
          <a:xfrm>
            <a:off x="6131859" y="4572000"/>
            <a:ext cx="72614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BE47D7-BA00-3D44-8240-35DB7ED4CF33}"/>
              </a:ext>
            </a:extLst>
          </p:cNvPr>
          <p:cNvCxnSpPr/>
          <p:nvPr userDrawn="1"/>
        </p:nvCxnSpPr>
        <p:spPr>
          <a:xfrm>
            <a:off x="3429000" y="7270376"/>
            <a:ext cx="0" cy="18736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00717-309A-5C4B-937D-E3BA3811E8F1}"/>
              </a:ext>
            </a:extLst>
          </p:cNvPr>
          <p:cNvCxnSpPr/>
          <p:nvPr userDrawn="1"/>
        </p:nvCxnSpPr>
        <p:spPr>
          <a:xfrm flipH="1">
            <a:off x="0" y="4572000"/>
            <a:ext cx="7351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F792B2-3506-9A40-B793-1200C07ADC62}"/>
              </a:ext>
            </a:extLst>
          </p:cNvPr>
          <p:cNvSpPr txBox="1"/>
          <p:nvPr userDrawn="1"/>
        </p:nvSpPr>
        <p:spPr>
          <a:xfrm>
            <a:off x="3262127" y="74397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6264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3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71"/>
            <a:ext cx="3833813" cy="780415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70"/>
            <a:ext cx="2256235" cy="6254751"/>
          </a:xfrm>
        </p:spPr>
        <p:txBody>
          <a:bodyPr/>
          <a:lstStyle>
            <a:lvl1pPr marL="0" indent="0">
              <a:buNone/>
              <a:defRPr sz="788"/>
            </a:lvl1pPr>
            <a:lvl2pPr marL="257172" indent="0">
              <a:buNone/>
              <a:defRPr sz="675"/>
            </a:lvl2pPr>
            <a:lvl3pPr marL="514344" indent="0">
              <a:buNone/>
              <a:defRPr sz="563"/>
            </a:lvl3pPr>
            <a:lvl4pPr marL="771515" indent="0">
              <a:buNone/>
              <a:defRPr sz="506"/>
            </a:lvl4pPr>
            <a:lvl5pPr marL="1028687" indent="0">
              <a:buNone/>
              <a:defRPr sz="506"/>
            </a:lvl5pPr>
            <a:lvl6pPr marL="1285859" indent="0">
              <a:buNone/>
              <a:defRPr sz="506"/>
            </a:lvl6pPr>
            <a:lvl7pPr marL="1543031" indent="0">
              <a:buNone/>
              <a:defRPr sz="506"/>
            </a:lvl7pPr>
            <a:lvl8pPr marL="1800203" indent="0">
              <a:buNone/>
              <a:defRPr sz="506"/>
            </a:lvl8pPr>
            <a:lvl9pPr marL="2057375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1800"/>
            </a:lvl1pPr>
            <a:lvl2pPr marL="257172" indent="0">
              <a:buNone/>
              <a:defRPr sz="1575"/>
            </a:lvl2pPr>
            <a:lvl3pPr marL="514344" indent="0">
              <a:buNone/>
              <a:defRPr sz="1350"/>
            </a:lvl3pPr>
            <a:lvl4pPr marL="771515" indent="0">
              <a:buNone/>
              <a:defRPr sz="1125"/>
            </a:lvl4pPr>
            <a:lvl5pPr marL="1028687" indent="0">
              <a:buNone/>
              <a:defRPr sz="1125"/>
            </a:lvl5pPr>
            <a:lvl6pPr marL="1285859" indent="0">
              <a:buNone/>
              <a:defRPr sz="1125"/>
            </a:lvl6pPr>
            <a:lvl7pPr marL="1543031" indent="0">
              <a:buNone/>
              <a:defRPr sz="1125"/>
            </a:lvl7pPr>
            <a:lvl8pPr marL="1800203" indent="0">
              <a:buNone/>
              <a:defRPr sz="1125"/>
            </a:lvl8pPr>
            <a:lvl9pPr marL="2057375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788"/>
            </a:lvl1pPr>
            <a:lvl2pPr marL="257172" indent="0">
              <a:buNone/>
              <a:defRPr sz="675"/>
            </a:lvl2pPr>
            <a:lvl3pPr marL="514344" indent="0">
              <a:buNone/>
              <a:defRPr sz="563"/>
            </a:lvl3pPr>
            <a:lvl4pPr marL="771515" indent="0">
              <a:buNone/>
              <a:defRPr sz="506"/>
            </a:lvl4pPr>
            <a:lvl5pPr marL="1028687" indent="0">
              <a:buNone/>
              <a:defRPr sz="506"/>
            </a:lvl5pPr>
            <a:lvl6pPr marL="1285859" indent="0">
              <a:buNone/>
              <a:defRPr sz="506"/>
            </a:lvl6pPr>
            <a:lvl7pPr marL="1543031" indent="0">
              <a:buNone/>
              <a:defRPr sz="506"/>
            </a:lvl7pPr>
            <a:lvl8pPr marL="1800203" indent="0">
              <a:buNone/>
              <a:defRPr sz="506"/>
            </a:lvl8pPr>
            <a:lvl9pPr marL="2057375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4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532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54691"/>
            <a:ext cx="68580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0B7807E-00B0-2A41-998D-C8B12488800C}"/>
              </a:ext>
            </a:extLst>
          </p:cNvPr>
          <p:cNvSpPr txBox="1">
            <a:spLocks/>
          </p:cNvSpPr>
          <p:nvPr userDrawn="1"/>
        </p:nvSpPr>
        <p:spPr>
          <a:xfrm>
            <a:off x="131885" y="8878528"/>
            <a:ext cx="6172200" cy="195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92880" indent="-192880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4" indent="-160732" algn="l" defTabSz="5143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0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01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72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45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17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89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61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Geology tools by John W.F. Waldron</a:t>
            </a:r>
          </a:p>
        </p:txBody>
      </p:sp>
    </p:spTree>
    <p:extLst>
      <p:ext uri="{BB962C8B-B14F-4D97-AF65-F5344CB8AC3E}">
        <p14:creationId xmlns:p14="http://schemas.microsoft.com/office/powerpoint/2010/main" val="212933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44" rtl="0" eaLnBrk="1" latinLnBrk="0" hangingPunct="1">
        <a:spcBef>
          <a:spcPct val="0"/>
        </a:spcBef>
        <a:buNone/>
        <a:defRPr sz="2025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0" indent="-192880" algn="l" defTabSz="514344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17904" indent="-160732" algn="l" defTabSz="514344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0" indent="-128586" algn="l" defTabSz="51434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01" indent="-128586" algn="l" defTabSz="514344" rtl="0" eaLnBrk="1" latinLnBrk="0" hangingPunct="1">
        <a:spcBef>
          <a:spcPct val="20000"/>
        </a:spcBef>
        <a:buFont typeface="Arial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72" indent="-128586" algn="l" defTabSz="514344" rtl="0" eaLnBrk="1" latinLnBrk="0" hangingPunct="1">
        <a:spcBef>
          <a:spcPct val="20000"/>
        </a:spcBef>
        <a:buFont typeface="Arial" pitchFamily="34" charset="0"/>
        <a:buChar char="»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45" indent="-128586" algn="l" defTabSz="51434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17" indent="-128586" algn="l" defTabSz="51434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89" indent="-128586" algn="l" defTabSz="51434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61" indent="-128586" algn="l" defTabSz="51434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2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4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15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87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59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31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03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75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E4B5-9845-1445-B803-79354E39C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Geology tools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4C2EB-3A36-2447-83B8-352FCE816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886" y="69850"/>
            <a:ext cx="1092200" cy="9004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20FEA-1CAB-D34E-A2C0-809B8ACB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34697">
            <a:off x="1625599" y="2768600"/>
            <a:ext cx="3606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6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0877F10-74BE-B149-AC2F-65BF7451DA64}"/>
              </a:ext>
            </a:extLst>
          </p:cNvPr>
          <p:cNvGrpSpPr/>
          <p:nvPr/>
        </p:nvGrpSpPr>
        <p:grpSpPr>
          <a:xfrm>
            <a:off x="273050" y="1416050"/>
            <a:ext cx="6311900" cy="6311900"/>
            <a:chOff x="273050" y="1416050"/>
            <a:chExt cx="6311900" cy="63119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714589-B0C3-D940-AF52-543F60380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6000"/>
            </a:blip>
            <a:stretch>
              <a:fillRect/>
            </a:stretch>
          </p:blipFill>
          <p:spPr>
            <a:xfrm>
              <a:off x="273050" y="1416050"/>
              <a:ext cx="6311900" cy="63119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FE5D55-08CA-B440-B74E-50C93F372464}"/>
                </a:ext>
              </a:extLst>
            </p:cNvPr>
            <p:cNvCxnSpPr/>
            <p:nvPr/>
          </p:nvCxnSpPr>
          <p:spPr>
            <a:xfrm>
              <a:off x="6213987" y="4404852"/>
              <a:ext cx="0" cy="3441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26765C3-1547-AC40-A061-7EDD527EDC93}"/>
                </a:ext>
              </a:extLst>
            </p:cNvPr>
            <p:cNvSpPr/>
            <p:nvPr/>
          </p:nvSpPr>
          <p:spPr>
            <a:xfrm flipH="1">
              <a:off x="491155" y="4522381"/>
              <a:ext cx="99238" cy="992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F9EC66-EC8A-6449-AE08-1FD97FEC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16859"/>
          </a:xfrm>
        </p:spPr>
        <p:txBody>
          <a:bodyPr/>
          <a:lstStyle/>
          <a:p>
            <a:r>
              <a:rPr lang="en-US" dirty="0"/>
              <a:t>Wulff net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CA844-3751-DF45-B411-1C6F4A74B073}"/>
              </a:ext>
            </a:extLst>
          </p:cNvPr>
          <p:cNvSpPr txBox="1"/>
          <p:nvPr/>
        </p:nvSpPr>
        <p:spPr>
          <a:xfrm>
            <a:off x="3864078" y="8874270"/>
            <a:ext cx="2993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Net created with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Spheristat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™ from Pangaea Scientific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C064524-5D56-7C41-8FB4-AD6B2E2128FF}"/>
              </a:ext>
            </a:extLst>
          </p:cNvPr>
          <p:cNvGrpSpPr/>
          <p:nvPr/>
        </p:nvGrpSpPr>
        <p:grpSpPr>
          <a:xfrm>
            <a:off x="332656" y="971600"/>
            <a:ext cx="128366" cy="128366"/>
            <a:chOff x="308973" y="1021667"/>
            <a:chExt cx="128366" cy="128366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41EDA6D-2648-6447-989F-FEB28F8E98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973" y="1021667"/>
              <a:ext cx="128366" cy="1283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42AB99E-7C82-FB4B-8385-60E9C66AB557}"/>
                </a:ext>
              </a:extLst>
            </p:cNvPr>
            <p:cNvCxnSpPr>
              <a:cxnSpLocks/>
            </p:cNvCxnSpPr>
            <p:nvPr/>
          </p:nvCxnSpPr>
          <p:spPr>
            <a:xfrm>
              <a:off x="308973" y="1021667"/>
              <a:ext cx="128366" cy="1283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401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31FE-0FDE-9745-A76D-B8A5308F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Schmidt net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8CB2A-056B-734C-A370-A97E71562CC9}"/>
              </a:ext>
            </a:extLst>
          </p:cNvPr>
          <p:cNvSpPr txBox="1"/>
          <p:nvPr/>
        </p:nvSpPr>
        <p:spPr>
          <a:xfrm>
            <a:off x="3864078" y="8874270"/>
            <a:ext cx="2993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Net created with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Spheristat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™ from Pangaea Scientific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3DB05E-E95D-1B44-83E1-64AA1126FDC9}"/>
              </a:ext>
            </a:extLst>
          </p:cNvPr>
          <p:cNvGrpSpPr/>
          <p:nvPr/>
        </p:nvGrpSpPr>
        <p:grpSpPr>
          <a:xfrm>
            <a:off x="273050" y="1416050"/>
            <a:ext cx="6311900" cy="6311900"/>
            <a:chOff x="273051" y="1416050"/>
            <a:chExt cx="6311900" cy="63119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7B14DB-19A8-0448-A5EC-EC7E31455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7000"/>
            </a:blip>
            <a:stretch>
              <a:fillRect/>
            </a:stretch>
          </p:blipFill>
          <p:spPr>
            <a:xfrm>
              <a:off x="273051" y="1416050"/>
              <a:ext cx="6311900" cy="631190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7413839-D1B2-6E40-85A7-274353536927}"/>
                </a:ext>
              </a:extLst>
            </p:cNvPr>
            <p:cNvCxnSpPr>
              <a:cxnSpLocks/>
            </p:cNvCxnSpPr>
            <p:nvPr/>
          </p:nvCxnSpPr>
          <p:spPr>
            <a:xfrm>
              <a:off x="6219930" y="4371034"/>
              <a:ext cx="0" cy="3918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7A7ACC2-5E6C-8743-A891-1326BFC37176}"/>
                </a:ext>
              </a:extLst>
            </p:cNvPr>
            <p:cNvSpPr/>
            <p:nvPr/>
          </p:nvSpPr>
          <p:spPr>
            <a:xfrm>
              <a:off x="482320" y="4531806"/>
              <a:ext cx="80388" cy="803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D5F1AF3-00C9-CE42-9311-9B677C42BB47}"/>
              </a:ext>
            </a:extLst>
          </p:cNvPr>
          <p:cNvGrpSpPr/>
          <p:nvPr/>
        </p:nvGrpSpPr>
        <p:grpSpPr>
          <a:xfrm>
            <a:off x="211480" y="651520"/>
            <a:ext cx="128366" cy="128366"/>
            <a:chOff x="308973" y="1021667"/>
            <a:chExt cx="128366" cy="12836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C36C4AB-CD5D-C747-BDA9-DB2F754B8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973" y="1021667"/>
              <a:ext cx="128366" cy="1283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1F13039-CECB-8943-B5FC-EA39D629B690}"/>
                </a:ext>
              </a:extLst>
            </p:cNvPr>
            <p:cNvCxnSpPr>
              <a:cxnSpLocks/>
            </p:cNvCxnSpPr>
            <p:nvPr/>
          </p:nvCxnSpPr>
          <p:spPr>
            <a:xfrm>
              <a:off x="308973" y="1021667"/>
              <a:ext cx="128366" cy="1283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975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C0DF-8A08-2643-BA90-27713691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86480"/>
      </p:ext>
    </p:extLst>
  </p:cSld>
  <p:clrMapOvr>
    <a:masterClrMapping/>
  </p:clrMapOvr>
</p:sld>
</file>

<file path=ppt/theme/theme1.xml><?xml version="1.0" encoding="utf-8"?>
<a:theme xmlns:a="http://schemas.openxmlformats.org/drawingml/2006/main" name="jw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jwwhite</Template>
  <TotalTime>1294</TotalTime>
  <Words>22</Words>
  <Application>Microsoft Macintosh PowerPoint</Application>
  <PresentationFormat>Letter Paper (8.5x11 in)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jwwhite</vt:lpstr>
      <vt:lpstr>Geology tools</vt:lpstr>
      <vt:lpstr>Wulff net</vt:lpstr>
      <vt:lpstr>Schmidt net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Waldron Lancaster</dc:creator>
  <cp:lastModifiedBy>Waldron Lancaster</cp:lastModifiedBy>
  <cp:revision>60</cp:revision>
  <dcterms:created xsi:type="dcterms:W3CDTF">2020-03-18T18:02:56Z</dcterms:created>
  <dcterms:modified xsi:type="dcterms:W3CDTF">2020-03-29T18:26:02Z</dcterms:modified>
</cp:coreProperties>
</file>