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346400" cy="21396325"/>
  <p:notesSz cx="21126450" cy="27527250"/>
  <p:defaultTextStyle>
    <a:defPPr>
      <a:defRPr lang="en-US"/>
    </a:defPPr>
    <a:lvl1pPr marL="0" algn="l" defTabSz="2716903" rtl="0" eaLnBrk="1" latinLnBrk="0" hangingPunct="1">
      <a:defRPr sz="5400" kern="1200">
        <a:solidFill>
          <a:schemeClr val="tx1"/>
        </a:solidFill>
        <a:latin typeface="+mn-lt"/>
        <a:ea typeface="+mn-ea"/>
        <a:cs typeface="+mn-cs"/>
      </a:defRPr>
    </a:lvl1pPr>
    <a:lvl2pPr marL="1358452" algn="l" defTabSz="2716903" rtl="0" eaLnBrk="1" latinLnBrk="0" hangingPunct="1">
      <a:defRPr sz="5400" kern="1200">
        <a:solidFill>
          <a:schemeClr val="tx1"/>
        </a:solidFill>
        <a:latin typeface="+mn-lt"/>
        <a:ea typeface="+mn-ea"/>
        <a:cs typeface="+mn-cs"/>
      </a:defRPr>
    </a:lvl2pPr>
    <a:lvl3pPr marL="2716903" algn="l" defTabSz="2716903" rtl="0" eaLnBrk="1" latinLnBrk="0" hangingPunct="1">
      <a:defRPr sz="5400" kern="1200">
        <a:solidFill>
          <a:schemeClr val="tx1"/>
        </a:solidFill>
        <a:latin typeface="+mn-lt"/>
        <a:ea typeface="+mn-ea"/>
        <a:cs typeface="+mn-cs"/>
      </a:defRPr>
    </a:lvl3pPr>
    <a:lvl4pPr marL="4075355" algn="l" defTabSz="2716903" rtl="0" eaLnBrk="1" latinLnBrk="0" hangingPunct="1">
      <a:defRPr sz="5400" kern="1200">
        <a:solidFill>
          <a:schemeClr val="tx1"/>
        </a:solidFill>
        <a:latin typeface="+mn-lt"/>
        <a:ea typeface="+mn-ea"/>
        <a:cs typeface="+mn-cs"/>
      </a:defRPr>
    </a:lvl4pPr>
    <a:lvl5pPr marL="5433807" algn="l" defTabSz="2716903" rtl="0" eaLnBrk="1" latinLnBrk="0" hangingPunct="1">
      <a:defRPr sz="5400" kern="1200">
        <a:solidFill>
          <a:schemeClr val="tx1"/>
        </a:solidFill>
        <a:latin typeface="+mn-lt"/>
        <a:ea typeface="+mn-ea"/>
        <a:cs typeface="+mn-cs"/>
      </a:defRPr>
    </a:lvl5pPr>
    <a:lvl6pPr marL="6792258" algn="l" defTabSz="2716903" rtl="0" eaLnBrk="1" latinLnBrk="0" hangingPunct="1">
      <a:defRPr sz="5400" kern="1200">
        <a:solidFill>
          <a:schemeClr val="tx1"/>
        </a:solidFill>
        <a:latin typeface="+mn-lt"/>
        <a:ea typeface="+mn-ea"/>
        <a:cs typeface="+mn-cs"/>
      </a:defRPr>
    </a:lvl6pPr>
    <a:lvl7pPr marL="8150710" algn="l" defTabSz="2716903" rtl="0" eaLnBrk="1" latinLnBrk="0" hangingPunct="1">
      <a:defRPr sz="5400" kern="1200">
        <a:solidFill>
          <a:schemeClr val="tx1"/>
        </a:solidFill>
        <a:latin typeface="+mn-lt"/>
        <a:ea typeface="+mn-ea"/>
        <a:cs typeface="+mn-cs"/>
      </a:defRPr>
    </a:lvl7pPr>
    <a:lvl8pPr marL="9509162" algn="l" defTabSz="2716903" rtl="0" eaLnBrk="1" latinLnBrk="0" hangingPunct="1">
      <a:defRPr sz="5400" kern="1200">
        <a:solidFill>
          <a:schemeClr val="tx1"/>
        </a:solidFill>
        <a:latin typeface="+mn-lt"/>
        <a:ea typeface="+mn-ea"/>
        <a:cs typeface="+mn-cs"/>
      </a:defRPr>
    </a:lvl8pPr>
    <a:lvl9pPr marL="10867613" algn="l" defTabSz="2716903" rtl="0" eaLnBrk="1" latinLnBrk="0" hangingPunct="1">
      <a:defRPr sz="5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9">
          <p15:clr>
            <a:srgbClr val="A4A3A4"/>
          </p15:clr>
        </p15:guide>
        <p15:guide id="2" pos="89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128"/>
    <a:srgbClr val="006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469" autoAdjust="0"/>
    <p:restoredTop sz="83350" autoAdjust="0"/>
  </p:normalViewPr>
  <p:slideViewPr>
    <p:cSldViewPr>
      <p:cViewPr>
        <p:scale>
          <a:sx n="50" d="100"/>
          <a:sy n="50" d="100"/>
        </p:scale>
        <p:origin x="972" y="-330"/>
      </p:cViewPr>
      <p:guideLst>
        <p:guide orient="horz" pos="6739"/>
        <p:guide pos="89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9154795" cy="1376363"/>
          </a:xfrm>
          <a:prstGeom prst="rect">
            <a:avLst/>
          </a:prstGeom>
        </p:spPr>
        <p:txBody>
          <a:bodyPr vert="horz" lIns="278013" tIns="139006" rIns="278013" bIns="139006" rtlCol="0"/>
          <a:lstStyle>
            <a:lvl1pPr algn="l">
              <a:defRPr sz="3600"/>
            </a:lvl1pPr>
          </a:lstStyle>
          <a:p>
            <a:endParaRPr lang="en-CA"/>
          </a:p>
        </p:txBody>
      </p:sp>
      <p:sp>
        <p:nvSpPr>
          <p:cNvPr id="3" name="Date Placeholder 2"/>
          <p:cNvSpPr>
            <a:spLocks noGrp="1"/>
          </p:cNvSpPr>
          <p:nvPr>
            <p:ph type="dt" idx="1"/>
          </p:nvPr>
        </p:nvSpPr>
        <p:spPr>
          <a:xfrm>
            <a:off x="11966769" y="0"/>
            <a:ext cx="9154795" cy="1376363"/>
          </a:xfrm>
          <a:prstGeom prst="rect">
            <a:avLst/>
          </a:prstGeom>
        </p:spPr>
        <p:txBody>
          <a:bodyPr vert="horz" lIns="278013" tIns="139006" rIns="278013" bIns="139006" rtlCol="0"/>
          <a:lstStyle>
            <a:lvl1pPr algn="r">
              <a:defRPr sz="3600"/>
            </a:lvl1pPr>
          </a:lstStyle>
          <a:p>
            <a:fld id="{B22375EF-ED23-4B26-B0C2-EC83B2507EAB}" type="datetimeFigureOut">
              <a:rPr lang="en-CA" smtClean="0"/>
              <a:pPr/>
              <a:t>2016-04-01</a:t>
            </a:fld>
            <a:endParaRPr lang="en-CA"/>
          </a:p>
        </p:txBody>
      </p:sp>
      <p:sp>
        <p:nvSpPr>
          <p:cNvPr id="4" name="Slide Image Placeholder 3"/>
          <p:cNvSpPr>
            <a:spLocks noGrp="1" noRot="1" noChangeAspect="1"/>
          </p:cNvSpPr>
          <p:nvPr>
            <p:ph type="sldImg" idx="2"/>
          </p:nvPr>
        </p:nvSpPr>
        <p:spPr>
          <a:xfrm>
            <a:off x="3725863" y="2063750"/>
            <a:ext cx="13674725" cy="10321925"/>
          </a:xfrm>
          <a:prstGeom prst="rect">
            <a:avLst/>
          </a:prstGeom>
          <a:noFill/>
          <a:ln w="12700">
            <a:solidFill>
              <a:prstClr val="black"/>
            </a:solidFill>
          </a:ln>
        </p:spPr>
        <p:txBody>
          <a:bodyPr vert="horz" lIns="278013" tIns="139006" rIns="278013" bIns="139006" rtlCol="0" anchor="ctr"/>
          <a:lstStyle/>
          <a:p>
            <a:endParaRPr lang="en-CA"/>
          </a:p>
        </p:txBody>
      </p:sp>
      <p:sp>
        <p:nvSpPr>
          <p:cNvPr id="5" name="Notes Placeholder 4"/>
          <p:cNvSpPr>
            <a:spLocks noGrp="1"/>
          </p:cNvSpPr>
          <p:nvPr>
            <p:ph type="body" sz="quarter" idx="3"/>
          </p:nvPr>
        </p:nvSpPr>
        <p:spPr>
          <a:xfrm>
            <a:off x="2112647" y="13075443"/>
            <a:ext cx="16901159" cy="12387263"/>
          </a:xfrm>
          <a:prstGeom prst="rect">
            <a:avLst/>
          </a:prstGeom>
        </p:spPr>
        <p:txBody>
          <a:bodyPr vert="horz" lIns="278013" tIns="139006" rIns="278013" bIns="13900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2" y="26146111"/>
            <a:ext cx="9154795" cy="1376363"/>
          </a:xfrm>
          <a:prstGeom prst="rect">
            <a:avLst/>
          </a:prstGeom>
        </p:spPr>
        <p:txBody>
          <a:bodyPr vert="horz" lIns="278013" tIns="139006" rIns="278013" bIns="139006" rtlCol="0" anchor="b"/>
          <a:lstStyle>
            <a:lvl1pPr algn="l">
              <a:defRPr sz="3600"/>
            </a:lvl1pPr>
          </a:lstStyle>
          <a:p>
            <a:endParaRPr lang="en-CA"/>
          </a:p>
        </p:txBody>
      </p:sp>
      <p:sp>
        <p:nvSpPr>
          <p:cNvPr id="7" name="Slide Number Placeholder 6"/>
          <p:cNvSpPr>
            <a:spLocks noGrp="1"/>
          </p:cNvSpPr>
          <p:nvPr>
            <p:ph type="sldNum" sz="quarter" idx="5"/>
          </p:nvPr>
        </p:nvSpPr>
        <p:spPr>
          <a:xfrm>
            <a:off x="11966769" y="26146111"/>
            <a:ext cx="9154795" cy="1376363"/>
          </a:xfrm>
          <a:prstGeom prst="rect">
            <a:avLst/>
          </a:prstGeom>
        </p:spPr>
        <p:txBody>
          <a:bodyPr vert="horz" lIns="278013" tIns="139006" rIns="278013" bIns="139006" rtlCol="0" anchor="b"/>
          <a:lstStyle>
            <a:lvl1pPr algn="r">
              <a:defRPr sz="3600"/>
            </a:lvl1pPr>
          </a:lstStyle>
          <a:p>
            <a:fld id="{804FAE9D-5563-4AA7-B76B-9B216F35F294}" type="slidenum">
              <a:rPr lang="en-CA" smtClean="0"/>
              <a:pPr/>
              <a:t>‹#›</a:t>
            </a:fld>
            <a:endParaRPr lang="en-CA"/>
          </a:p>
        </p:txBody>
      </p:sp>
    </p:spTree>
    <p:extLst>
      <p:ext uri="{BB962C8B-B14F-4D97-AF65-F5344CB8AC3E}">
        <p14:creationId xmlns:p14="http://schemas.microsoft.com/office/powerpoint/2010/main" val="2962404349"/>
      </p:ext>
    </p:extLst>
  </p:cSld>
  <p:clrMap bg1="lt1" tx1="dk1" bg2="lt2" tx2="dk2" accent1="accent1" accent2="accent2" accent3="accent3" accent4="accent4" accent5="accent5" accent6="accent6" hlink="hlink" folHlink="folHlink"/>
  <p:notesStyle>
    <a:lvl1pPr marL="0" algn="l" defTabSz="2716903" rtl="0" eaLnBrk="1" latinLnBrk="0" hangingPunct="1">
      <a:defRPr sz="3500" kern="1200">
        <a:solidFill>
          <a:schemeClr val="tx1"/>
        </a:solidFill>
        <a:latin typeface="+mn-lt"/>
        <a:ea typeface="+mn-ea"/>
        <a:cs typeface="+mn-cs"/>
      </a:defRPr>
    </a:lvl1pPr>
    <a:lvl2pPr marL="1358452" algn="l" defTabSz="2716903" rtl="0" eaLnBrk="1" latinLnBrk="0" hangingPunct="1">
      <a:defRPr sz="3500" kern="1200">
        <a:solidFill>
          <a:schemeClr val="tx1"/>
        </a:solidFill>
        <a:latin typeface="+mn-lt"/>
        <a:ea typeface="+mn-ea"/>
        <a:cs typeface="+mn-cs"/>
      </a:defRPr>
    </a:lvl2pPr>
    <a:lvl3pPr marL="2716903" algn="l" defTabSz="2716903" rtl="0" eaLnBrk="1" latinLnBrk="0" hangingPunct="1">
      <a:defRPr sz="3500" kern="1200">
        <a:solidFill>
          <a:schemeClr val="tx1"/>
        </a:solidFill>
        <a:latin typeface="+mn-lt"/>
        <a:ea typeface="+mn-ea"/>
        <a:cs typeface="+mn-cs"/>
      </a:defRPr>
    </a:lvl3pPr>
    <a:lvl4pPr marL="4075355" algn="l" defTabSz="2716903" rtl="0" eaLnBrk="1" latinLnBrk="0" hangingPunct="1">
      <a:defRPr sz="3500" kern="1200">
        <a:solidFill>
          <a:schemeClr val="tx1"/>
        </a:solidFill>
        <a:latin typeface="+mn-lt"/>
        <a:ea typeface="+mn-ea"/>
        <a:cs typeface="+mn-cs"/>
      </a:defRPr>
    </a:lvl4pPr>
    <a:lvl5pPr marL="5433807" algn="l" defTabSz="2716903" rtl="0" eaLnBrk="1" latinLnBrk="0" hangingPunct="1">
      <a:defRPr sz="3500" kern="1200">
        <a:solidFill>
          <a:schemeClr val="tx1"/>
        </a:solidFill>
        <a:latin typeface="+mn-lt"/>
        <a:ea typeface="+mn-ea"/>
        <a:cs typeface="+mn-cs"/>
      </a:defRPr>
    </a:lvl5pPr>
    <a:lvl6pPr marL="6792258" algn="l" defTabSz="2716903" rtl="0" eaLnBrk="1" latinLnBrk="0" hangingPunct="1">
      <a:defRPr sz="3500" kern="1200">
        <a:solidFill>
          <a:schemeClr val="tx1"/>
        </a:solidFill>
        <a:latin typeface="+mn-lt"/>
        <a:ea typeface="+mn-ea"/>
        <a:cs typeface="+mn-cs"/>
      </a:defRPr>
    </a:lvl6pPr>
    <a:lvl7pPr marL="8150710" algn="l" defTabSz="2716903" rtl="0" eaLnBrk="1" latinLnBrk="0" hangingPunct="1">
      <a:defRPr sz="3500" kern="1200">
        <a:solidFill>
          <a:schemeClr val="tx1"/>
        </a:solidFill>
        <a:latin typeface="+mn-lt"/>
        <a:ea typeface="+mn-ea"/>
        <a:cs typeface="+mn-cs"/>
      </a:defRPr>
    </a:lvl7pPr>
    <a:lvl8pPr marL="9509162" algn="l" defTabSz="2716903" rtl="0" eaLnBrk="1" latinLnBrk="0" hangingPunct="1">
      <a:defRPr sz="3500" kern="1200">
        <a:solidFill>
          <a:schemeClr val="tx1"/>
        </a:solidFill>
        <a:latin typeface="+mn-lt"/>
        <a:ea typeface="+mn-ea"/>
        <a:cs typeface="+mn-cs"/>
      </a:defRPr>
    </a:lvl8pPr>
    <a:lvl9pPr marL="10867613" algn="l" defTabSz="2716903" rtl="0" eaLnBrk="1" latinLnBrk="0" hangingPunct="1">
      <a:defRPr sz="3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25863" y="2063750"/>
            <a:ext cx="13674725" cy="10321925"/>
          </a:xfrm>
        </p:spPr>
      </p:sp>
      <p:sp>
        <p:nvSpPr>
          <p:cNvPr id="3" name="Notes Placeholder 2"/>
          <p:cNvSpPr>
            <a:spLocks noGrp="1"/>
          </p:cNvSpPr>
          <p:nvPr>
            <p:ph type="body" idx="1"/>
          </p:nvPr>
        </p:nvSpPr>
        <p:spPr/>
        <p:txBody>
          <a:bodyPr/>
          <a:lstStyle/>
          <a:p>
            <a:r>
              <a:rPr lang="en-CA" dirty="0" smtClean="0"/>
              <a:t>For colour</a:t>
            </a:r>
            <a:r>
              <a:rPr lang="en-CA" baseline="0" dirty="0" smtClean="0"/>
              <a:t> ideas, </a:t>
            </a:r>
            <a:r>
              <a:rPr lang="en-CA" dirty="0" smtClean="0"/>
              <a:t>University Visual Identity Guidelines</a:t>
            </a:r>
            <a:r>
              <a:rPr lang="en-CA" baseline="0" dirty="0" smtClean="0"/>
              <a:t> can be found here: http://www.toolkit.ualberta.ca/VisualIdentityGuidelines.aspx</a:t>
            </a:r>
            <a:endParaRPr lang="en-CA" dirty="0" smtClean="0"/>
          </a:p>
        </p:txBody>
      </p:sp>
      <p:sp>
        <p:nvSpPr>
          <p:cNvPr id="4" name="Slide Number Placeholder 3"/>
          <p:cNvSpPr>
            <a:spLocks noGrp="1"/>
          </p:cNvSpPr>
          <p:nvPr>
            <p:ph type="sldNum" sz="quarter" idx="10"/>
          </p:nvPr>
        </p:nvSpPr>
        <p:spPr/>
        <p:txBody>
          <a:bodyPr/>
          <a:lstStyle/>
          <a:p>
            <a:fld id="{804FAE9D-5563-4AA7-B76B-9B216F35F294}" type="slidenum">
              <a:rPr lang="en-CA" smtClean="0"/>
              <a:pPr/>
              <a:t>1</a:t>
            </a:fld>
            <a:endParaRPr lang="en-CA"/>
          </a:p>
        </p:txBody>
      </p:sp>
    </p:spTree>
    <p:extLst>
      <p:ext uri="{BB962C8B-B14F-4D97-AF65-F5344CB8AC3E}">
        <p14:creationId xmlns:p14="http://schemas.microsoft.com/office/powerpoint/2010/main" val="337377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25980" y="6646730"/>
            <a:ext cx="24094440" cy="4586342"/>
          </a:xfrm>
        </p:spPr>
        <p:txBody>
          <a:bodyPr/>
          <a:lstStyle/>
          <a:p>
            <a:r>
              <a:rPr lang="en-US" smtClean="0"/>
              <a:t>Click to edit Master title style</a:t>
            </a:r>
            <a:endParaRPr lang="en-CA"/>
          </a:p>
        </p:txBody>
      </p:sp>
      <p:sp>
        <p:nvSpPr>
          <p:cNvPr id="3" name="Subtitle 2"/>
          <p:cNvSpPr>
            <a:spLocks noGrp="1"/>
          </p:cNvSpPr>
          <p:nvPr>
            <p:ph type="subTitle" idx="1"/>
          </p:nvPr>
        </p:nvSpPr>
        <p:spPr>
          <a:xfrm>
            <a:off x="4251960" y="12124584"/>
            <a:ext cx="19842480" cy="5467950"/>
          </a:xfrm>
        </p:spPr>
        <p:txBody>
          <a:bodyPr/>
          <a:lstStyle>
            <a:lvl1pPr marL="0" indent="0" algn="ctr">
              <a:buNone/>
              <a:defRPr>
                <a:solidFill>
                  <a:schemeClr val="tx1">
                    <a:tint val="75000"/>
                  </a:schemeClr>
                </a:solidFill>
              </a:defRPr>
            </a:lvl1pPr>
            <a:lvl2pPr marL="1358452" indent="0" algn="ctr">
              <a:buNone/>
              <a:defRPr>
                <a:solidFill>
                  <a:schemeClr val="tx1">
                    <a:tint val="75000"/>
                  </a:schemeClr>
                </a:solidFill>
              </a:defRPr>
            </a:lvl2pPr>
            <a:lvl3pPr marL="2716903" indent="0" algn="ctr">
              <a:buNone/>
              <a:defRPr>
                <a:solidFill>
                  <a:schemeClr val="tx1">
                    <a:tint val="75000"/>
                  </a:schemeClr>
                </a:solidFill>
              </a:defRPr>
            </a:lvl3pPr>
            <a:lvl4pPr marL="4075355" indent="0" algn="ctr">
              <a:buNone/>
              <a:defRPr>
                <a:solidFill>
                  <a:schemeClr val="tx1">
                    <a:tint val="75000"/>
                  </a:schemeClr>
                </a:solidFill>
              </a:defRPr>
            </a:lvl4pPr>
            <a:lvl5pPr marL="5433807" indent="0" algn="ctr">
              <a:buNone/>
              <a:defRPr>
                <a:solidFill>
                  <a:schemeClr val="tx1">
                    <a:tint val="75000"/>
                  </a:schemeClr>
                </a:solidFill>
              </a:defRPr>
            </a:lvl5pPr>
            <a:lvl6pPr marL="6792258" indent="0" algn="ctr">
              <a:buNone/>
              <a:defRPr>
                <a:solidFill>
                  <a:schemeClr val="tx1">
                    <a:tint val="75000"/>
                  </a:schemeClr>
                </a:solidFill>
              </a:defRPr>
            </a:lvl6pPr>
            <a:lvl7pPr marL="8150710" indent="0" algn="ctr">
              <a:buNone/>
              <a:defRPr>
                <a:solidFill>
                  <a:schemeClr val="tx1">
                    <a:tint val="75000"/>
                  </a:schemeClr>
                </a:solidFill>
              </a:defRPr>
            </a:lvl7pPr>
            <a:lvl8pPr marL="9509162" indent="0" algn="ctr">
              <a:buNone/>
              <a:defRPr>
                <a:solidFill>
                  <a:schemeClr val="tx1">
                    <a:tint val="75000"/>
                  </a:schemeClr>
                </a:solidFill>
              </a:defRPr>
            </a:lvl8pPr>
            <a:lvl9pPr marL="10867613"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1440306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1032353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876833" y="2511101"/>
            <a:ext cx="21683028" cy="5355519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817907" y="2511101"/>
            <a:ext cx="64586485" cy="5355519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2668807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255505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39170" y="13749121"/>
            <a:ext cx="24094440" cy="4249548"/>
          </a:xfrm>
        </p:spPr>
        <p:txBody>
          <a:bodyPr anchor="t"/>
          <a:lstStyle>
            <a:lvl1pPr algn="l">
              <a:defRPr sz="11900" b="1" cap="all"/>
            </a:lvl1pPr>
          </a:lstStyle>
          <a:p>
            <a:r>
              <a:rPr lang="en-US" smtClean="0"/>
              <a:t>Click to edit Master title style</a:t>
            </a:r>
            <a:endParaRPr lang="en-CA"/>
          </a:p>
        </p:txBody>
      </p:sp>
      <p:sp>
        <p:nvSpPr>
          <p:cNvPr id="3" name="Text Placeholder 2"/>
          <p:cNvSpPr>
            <a:spLocks noGrp="1"/>
          </p:cNvSpPr>
          <p:nvPr>
            <p:ph type="body" idx="1"/>
          </p:nvPr>
        </p:nvSpPr>
        <p:spPr>
          <a:xfrm>
            <a:off x="2239170" y="9068677"/>
            <a:ext cx="24094440" cy="4680445"/>
          </a:xfrm>
        </p:spPr>
        <p:txBody>
          <a:bodyPr anchor="b"/>
          <a:lstStyle>
            <a:lvl1pPr marL="0" indent="0">
              <a:buNone/>
              <a:defRPr sz="6000">
                <a:solidFill>
                  <a:schemeClr val="tx1">
                    <a:tint val="75000"/>
                  </a:schemeClr>
                </a:solidFill>
              </a:defRPr>
            </a:lvl1pPr>
            <a:lvl2pPr marL="1358452" indent="0">
              <a:buNone/>
              <a:defRPr sz="5400">
                <a:solidFill>
                  <a:schemeClr val="tx1">
                    <a:tint val="75000"/>
                  </a:schemeClr>
                </a:solidFill>
              </a:defRPr>
            </a:lvl2pPr>
            <a:lvl3pPr marL="2716903" indent="0">
              <a:buNone/>
              <a:defRPr sz="4700">
                <a:solidFill>
                  <a:schemeClr val="tx1">
                    <a:tint val="75000"/>
                  </a:schemeClr>
                </a:solidFill>
              </a:defRPr>
            </a:lvl3pPr>
            <a:lvl4pPr marL="4075355" indent="0">
              <a:buNone/>
              <a:defRPr sz="4200">
                <a:solidFill>
                  <a:schemeClr val="tx1">
                    <a:tint val="75000"/>
                  </a:schemeClr>
                </a:solidFill>
              </a:defRPr>
            </a:lvl4pPr>
            <a:lvl5pPr marL="5433807" indent="0">
              <a:buNone/>
              <a:defRPr sz="4200">
                <a:solidFill>
                  <a:schemeClr val="tx1">
                    <a:tint val="75000"/>
                  </a:schemeClr>
                </a:solidFill>
              </a:defRPr>
            </a:lvl5pPr>
            <a:lvl6pPr marL="6792258" indent="0">
              <a:buNone/>
              <a:defRPr sz="4200">
                <a:solidFill>
                  <a:schemeClr val="tx1">
                    <a:tint val="75000"/>
                  </a:schemeClr>
                </a:solidFill>
              </a:defRPr>
            </a:lvl6pPr>
            <a:lvl7pPr marL="8150710" indent="0">
              <a:buNone/>
              <a:defRPr sz="4200">
                <a:solidFill>
                  <a:schemeClr val="tx1">
                    <a:tint val="75000"/>
                  </a:schemeClr>
                </a:solidFill>
              </a:defRPr>
            </a:lvl7pPr>
            <a:lvl8pPr marL="9509162" indent="0">
              <a:buNone/>
              <a:defRPr sz="4200">
                <a:solidFill>
                  <a:schemeClr val="tx1">
                    <a:tint val="75000"/>
                  </a:schemeClr>
                </a:solidFill>
              </a:defRPr>
            </a:lvl8pPr>
            <a:lvl9pPr marL="10867613" indent="0">
              <a:buNone/>
              <a:defRPr sz="4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204318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817909" y="14645588"/>
            <a:ext cx="43134755" cy="41420709"/>
          </a:xfrm>
        </p:spPr>
        <p:txBody>
          <a:bodyPr/>
          <a:lstStyle>
            <a:lvl1pPr>
              <a:defRPr sz="8300"/>
            </a:lvl1pPr>
            <a:lvl2pPr>
              <a:defRPr sz="7200"/>
            </a:lvl2pPr>
            <a:lvl3pPr>
              <a:defRPr sz="6000"/>
            </a:lvl3pPr>
            <a:lvl4pPr>
              <a:defRPr sz="5400"/>
            </a:lvl4pPr>
            <a:lvl5pPr>
              <a:defRPr sz="5400"/>
            </a:lvl5pPr>
            <a:lvl6pPr>
              <a:defRPr sz="5400"/>
            </a:lvl6pPr>
            <a:lvl7pPr>
              <a:defRPr sz="5400"/>
            </a:lvl7pPr>
            <a:lvl8pPr>
              <a:defRPr sz="5400"/>
            </a:lvl8pPr>
            <a:lvl9pPr>
              <a:defRPr sz="5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8425101" y="14645588"/>
            <a:ext cx="43134758" cy="41420709"/>
          </a:xfrm>
        </p:spPr>
        <p:txBody>
          <a:bodyPr/>
          <a:lstStyle>
            <a:lvl1pPr>
              <a:defRPr sz="8300"/>
            </a:lvl1pPr>
            <a:lvl2pPr>
              <a:defRPr sz="7200"/>
            </a:lvl2pPr>
            <a:lvl3pPr>
              <a:defRPr sz="6000"/>
            </a:lvl3pPr>
            <a:lvl4pPr>
              <a:defRPr sz="5400"/>
            </a:lvl4pPr>
            <a:lvl5pPr>
              <a:defRPr sz="5400"/>
            </a:lvl5pPr>
            <a:lvl6pPr>
              <a:defRPr sz="5400"/>
            </a:lvl6pPr>
            <a:lvl7pPr>
              <a:defRPr sz="5400"/>
            </a:lvl7pPr>
            <a:lvl8pPr>
              <a:defRPr sz="5400"/>
            </a:lvl8pPr>
            <a:lvl9pPr>
              <a:defRPr sz="5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66075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17320" y="856845"/>
            <a:ext cx="25511760" cy="3566054"/>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1417322" y="4789411"/>
            <a:ext cx="12524582" cy="1995999"/>
          </a:xfrm>
        </p:spPr>
        <p:txBody>
          <a:bodyPr anchor="b"/>
          <a:lstStyle>
            <a:lvl1pPr marL="0" indent="0">
              <a:buNone/>
              <a:defRPr sz="7200" b="1"/>
            </a:lvl1pPr>
            <a:lvl2pPr marL="1358452" indent="0">
              <a:buNone/>
              <a:defRPr sz="6000" b="1"/>
            </a:lvl2pPr>
            <a:lvl3pPr marL="2716903" indent="0">
              <a:buNone/>
              <a:defRPr sz="5400" b="1"/>
            </a:lvl3pPr>
            <a:lvl4pPr marL="4075355" indent="0">
              <a:buNone/>
              <a:defRPr sz="4700" b="1"/>
            </a:lvl4pPr>
            <a:lvl5pPr marL="5433807" indent="0">
              <a:buNone/>
              <a:defRPr sz="4700" b="1"/>
            </a:lvl5pPr>
            <a:lvl6pPr marL="6792258" indent="0">
              <a:buNone/>
              <a:defRPr sz="4700" b="1"/>
            </a:lvl6pPr>
            <a:lvl7pPr marL="8150710" indent="0">
              <a:buNone/>
              <a:defRPr sz="4700" b="1"/>
            </a:lvl7pPr>
            <a:lvl8pPr marL="9509162" indent="0">
              <a:buNone/>
              <a:defRPr sz="4700" b="1"/>
            </a:lvl8pPr>
            <a:lvl9pPr marL="10867613" indent="0">
              <a:buNone/>
              <a:defRPr sz="4700" b="1"/>
            </a:lvl9pPr>
          </a:lstStyle>
          <a:p>
            <a:pPr lvl="0"/>
            <a:r>
              <a:rPr lang="en-US" smtClean="0"/>
              <a:t>Click to edit Master text styles</a:t>
            </a:r>
          </a:p>
        </p:txBody>
      </p:sp>
      <p:sp>
        <p:nvSpPr>
          <p:cNvPr id="4" name="Content Placeholder 3"/>
          <p:cNvSpPr>
            <a:spLocks noGrp="1"/>
          </p:cNvSpPr>
          <p:nvPr>
            <p:ph sz="half" idx="2"/>
          </p:nvPr>
        </p:nvSpPr>
        <p:spPr>
          <a:xfrm>
            <a:off x="1417322" y="6785410"/>
            <a:ext cx="12524582" cy="12327652"/>
          </a:xfrm>
        </p:spPr>
        <p:txBody>
          <a:bodyPr/>
          <a:lstStyle>
            <a:lvl1pPr>
              <a:defRPr sz="7200"/>
            </a:lvl1pPr>
            <a:lvl2pPr>
              <a:defRPr sz="6000"/>
            </a:lvl2pPr>
            <a:lvl3pPr>
              <a:defRPr sz="5400"/>
            </a:lvl3pPr>
            <a:lvl4pPr>
              <a:defRPr sz="4700"/>
            </a:lvl4pPr>
            <a:lvl5pPr>
              <a:defRPr sz="4700"/>
            </a:lvl5pPr>
            <a:lvl6pPr>
              <a:defRPr sz="4700"/>
            </a:lvl6pPr>
            <a:lvl7pPr>
              <a:defRPr sz="4700"/>
            </a:lvl7pPr>
            <a:lvl8pPr>
              <a:defRPr sz="4700"/>
            </a:lvl8pPr>
            <a:lvl9pPr>
              <a:defRPr sz="4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14399582" y="4789411"/>
            <a:ext cx="12529503" cy="1995999"/>
          </a:xfrm>
        </p:spPr>
        <p:txBody>
          <a:bodyPr anchor="b"/>
          <a:lstStyle>
            <a:lvl1pPr marL="0" indent="0">
              <a:buNone/>
              <a:defRPr sz="7200" b="1"/>
            </a:lvl1pPr>
            <a:lvl2pPr marL="1358452" indent="0">
              <a:buNone/>
              <a:defRPr sz="6000" b="1"/>
            </a:lvl2pPr>
            <a:lvl3pPr marL="2716903" indent="0">
              <a:buNone/>
              <a:defRPr sz="5400" b="1"/>
            </a:lvl3pPr>
            <a:lvl4pPr marL="4075355" indent="0">
              <a:buNone/>
              <a:defRPr sz="4700" b="1"/>
            </a:lvl4pPr>
            <a:lvl5pPr marL="5433807" indent="0">
              <a:buNone/>
              <a:defRPr sz="4700" b="1"/>
            </a:lvl5pPr>
            <a:lvl6pPr marL="6792258" indent="0">
              <a:buNone/>
              <a:defRPr sz="4700" b="1"/>
            </a:lvl6pPr>
            <a:lvl7pPr marL="8150710" indent="0">
              <a:buNone/>
              <a:defRPr sz="4700" b="1"/>
            </a:lvl7pPr>
            <a:lvl8pPr marL="9509162" indent="0">
              <a:buNone/>
              <a:defRPr sz="4700" b="1"/>
            </a:lvl8pPr>
            <a:lvl9pPr marL="10867613" indent="0">
              <a:buNone/>
              <a:defRPr sz="4700" b="1"/>
            </a:lvl9pPr>
          </a:lstStyle>
          <a:p>
            <a:pPr lvl="0"/>
            <a:r>
              <a:rPr lang="en-US" smtClean="0"/>
              <a:t>Click to edit Master text styles</a:t>
            </a:r>
          </a:p>
        </p:txBody>
      </p:sp>
      <p:sp>
        <p:nvSpPr>
          <p:cNvPr id="6" name="Content Placeholder 5"/>
          <p:cNvSpPr>
            <a:spLocks noGrp="1"/>
          </p:cNvSpPr>
          <p:nvPr>
            <p:ph sz="quarter" idx="4"/>
          </p:nvPr>
        </p:nvSpPr>
        <p:spPr>
          <a:xfrm>
            <a:off x="14399582" y="6785410"/>
            <a:ext cx="12529503" cy="12327652"/>
          </a:xfrm>
        </p:spPr>
        <p:txBody>
          <a:bodyPr/>
          <a:lstStyle>
            <a:lvl1pPr>
              <a:defRPr sz="7200"/>
            </a:lvl1pPr>
            <a:lvl2pPr>
              <a:defRPr sz="6000"/>
            </a:lvl2pPr>
            <a:lvl3pPr>
              <a:defRPr sz="5400"/>
            </a:lvl3pPr>
            <a:lvl4pPr>
              <a:defRPr sz="4700"/>
            </a:lvl4pPr>
            <a:lvl5pPr>
              <a:defRPr sz="4700"/>
            </a:lvl5pPr>
            <a:lvl6pPr>
              <a:defRPr sz="4700"/>
            </a:lvl6pPr>
            <a:lvl7pPr>
              <a:defRPr sz="4700"/>
            </a:lvl7pPr>
            <a:lvl8pPr>
              <a:defRPr sz="4700"/>
            </a:lvl8pPr>
            <a:lvl9pPr>
              <a:defRPr sz="4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1925059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1516269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3010606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17322" y="851891"/>
            <a:ext cx="9325770" cy="3625488"/>
          </a:xfrm>
        </p:spPr>
        <p:txBody>
          <a:bodyPr anchor="b"/>
          <a:lstStyle>
            <a:lvl1pPr algn="l">
              <a:defRPr sz="6000" b="1"/>
            </a:lvl1pPr>
          </a:lstStyle>
          <a:p>
            <a:r>
              <a:rPr lang="en-US" smtClean="0"/>
              <a:t>Click to edit Master title style</a:t>
            </a:r>
            <a:endParaRPr lang="en-CA"/>
          </a:p>
        </p:txBody>
      </p:sp>
      <p:sp>
        <p:nvSpPr>
          <p:cNvPr id="3" name="Content Placeholder 2"/>
          <p:cNvSpPr>
            <a:spLocks noGrp="1"/>
          </p:cNvSpPr>
          <p:nvPr>
            <p:ph idx="1"/>
          </p:nvPr>
        </p:nvSpPr>
        <p:spPr>
          <a:xfrm>
            <a:off x="11082657" y="851893"/>
            <a:ext cx="15846425" cy="18261170"/>
          </a:xfrm>
        </p:spPr>
        <p:txBody>
          <a:bodyPr/>
          <a:lstStyle>
            <a:lvl1pPr>
              <a:defRPr sz="9500"/>
            </a:lvl1pPr>
            <a:lvl2pPr>
              <a:defRPr sz="8300"/>
            </a:lvl2pPr>
            <a:lvl3pPr>
              <a:defRPr sz="72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1417322" y="4477381"/>
            <a:ext cx="9325770" cy="14635682"/>
          </a:xfrm>
        </p:spPr>
        <p:txBody>
          <a:bodyPr/>
          <a:lstStyle>
            <a:lvl1pPr marL="0" indent="0">
              <a:buNone/>
              <a:defRPr sz="4200"/>
            </a:lvl1pPr>
            <a:lvl2pPr marL="1358452" indent="0">
              <a:buNone/>
              <a:defRPr sz="3500"/>
            </a:lvl2pPr>
            <a:lvl3pPr marL="2716903" indent="0">
              <a:buNone/>
              <a:defRPr sz="2900"/>
            </a:lvl3pPr>
            <a:lvl4pPr marL="4075355" indent="0">
              <a:buNone/>
              <a:defRPr sz="2600"/>
            </a:lvl4pPr>
            <a:lvl5pPr marL="5433807" indent="0">
              <a:buNone/>
              <a:defRPr sz="2600"/>
            </a:lvl5pPr>
            <a:lvl6pPr marL="6792258" indent="0">
              <a:buNone/>
              <a:defRPr sz="2600"/>
            </a:lvl6pPr>
            <a:lvl7pPr marL="8150710" indent="0">
              <a:buNone/>
              <a:defRPr sz="2600"/>
            </a:lvl7pPr>
            <a:lvl8pPr marL="9509162" indent="0">
              <a:buNone/>
              <a:defRPr sz="2600"/>
            </a:lvl8pPr>
            <a:lvl9pPr marL="10867613" indent="0">
              <a:buNone/>
              <a:defRPr sz="2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1100168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093" y="14977428"/>
            <a:ext cx="17007840" cy="1768169"/>
          </a:xfrm>
        </p:spPr>
        <p:txBody>
          <a:bodyPr anchor="b"/>
          <a:lstStyle>
            <a:lvl1pPr algn="l">
              <a:defRPr sz="6000" b="1"/>
            </a:lvl1pPr>
          </a:lstStyle>
          <a:p>
            <a:r>
              <a:rPr lang="en-US" smtClean="0"/>
              <a:t>Click to edit Master title style</a:t>
            </a:r>
            <a:endParaRPr lang="en-CA"/>
          </a:p>
        </p:txBody>
      </p:sp>
      <p:sp>
        <p:nvSpPr>
          <p:cNvPr id="3" name="Picture Placeholder 2"/>
          <p:cNvSpPr>
            <a:spLocks noGrp="1"/>
          </p:cNvSpPr>
          <p:nvPr>
            <p:ph type="pic" idx="1"/>
          </p:nvPr>
        </p:nvSpPr>
        <p:spPr>
          <a:xfrm>
            <a:off x="5556093" y="1911801"/>
            <a:ext cx="17007840" cy="12837795"/>
          </a:xfrm>
        </p:spPr>
        <p:txBody>
          <a:bodyPr/>
          <a:lstStyle>
            <a:lvl1pPr marL="0" indent="0">
              <a:buNone/>
              <a:defRPr sz="9500"/>
            </a:lvl1pPr>
            <a:lvl2pPr marL="1358452" indent="0">
              <a:buNone/>
              <a:defRPr sz="8300"/>
            </a:lvl2pPr>
            <a:lvl3pPr marL="2716903" indent="0">
              <a:buNone/>
              <a:defRPr sz="7200"/>
            </a:lvl3pPr>
            <a:lvl4pPr marL="4075355" indent="0">
              <a:buNone/>
              <a:defRPr sz="6000"/>
            </a:lvl4pPr>
            <a:lvl5pPr marL="5433807" indent="0">
              <a:buNone/>
              <a:defRPr sz="6000"/>
            </a:lvl5pPr>
            <a:lvl6pPr marL="6792258" indent="0">
              <a:buNone/>
              <a:defRPr sz="6000"/>
            </a:lvl6pPr>
            <a:lvl7pPr marL="8150710" indent="0">
              <a:buNone/>
              <a:defRPr sz="6000"/>
            </a:lvl7pPr>
            <a:lvl8pPr marL="9509162" indent="0">
              <a:buNone/>
              <a:defRPr sz="6000"/>
            </a:lvl8pPr>
            <a:lvl9pPr marL="10867613" indent="0">
              <a:buNone/>
              <a:defRPr sz="6000"/>
            </a:lvl9pPr>
          </a:lstStyle>
          <a:p>
            <a:endParaRPr lang="en-CA"/>
          </a:p>
        </p:txBody>
      </p:sp>
      <p:sp>
        <p:nvSpPr>
          <p:cNvPr id="4" name="Text Placeholder 3"/>
          <p:cNvSpPr>
            <a:spLocks noGrp="1"/>
          </p:cNvSpPr>
          <p:nvPr>
            <p:ph type="body" sz="half" idx="2"/>
          </p:nvPr>
        </p:nvSpPr>
        <p:spPr>
          <a:xfrm>
            <a:off x="5556093" y="16745597"/>
            <a:ext cx="17007840" cy="2511096"/>
          </a:xfrm>
        </p:spPr>
        <p:txBody>
          <a:bodyPr/>
          <a:lstStyle>
            <a:lvl1pPr marL="0" indent="0">
              <a:buNone/>
              <a:defRPr sz="4200"/>
            </a:lvl1pPr>
            <a:lvl2pPr marL="1358452" indent="0">
              <a:buNone/>
              <a:defRPr sz="3500"/>
            </a:lvl2pPr>
            <a:lvl3pPr marL="2716903" indent="0">
              <a:buNone/>
              <a:defRPr sz="2900"/>
            </a:lvl3pPr>
            <a:lvl4pPr marL="4075355" indent="0">
              <a:buNone/>
              <a:defRPr sz="2600"/>
            </a:lvl4pPr>
            <a:lvl5pPr marL="5433807" indent="0">
              <a:buNone/>
              <a:defRPr sz="2600"/>
            </a:lvl5pPr>
            <a:lvl6pPr marL="6792258" indent="0">
              <a:buNone/>
              <a:defRPr sz="2600"/>
            </a:lvl6pPr>
            <a:lvl7pPr marL="8150710" indent="0">
              <a:buNone/>
              <a:defRPr sz="2600"/>
            </a:lvl7pPr>
            <a:lvl8pPr marL="9509162" indent="0">
              <a:buNone/>
              <a:defRPr sz="2600"/>
            </a:lvl8pPr>
            <a:lvl9pPr marL="10867613" indent="0">
              <a:buNone/>
              <a:defRPr sz="2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E40084-D16F-4AAA-AB2B-541E9DCDB31E}" type="datetimeFigureOut">
              <a:rPr lang="en-CA" smtClean="0"/>
              <a:pPr/>
              <a:t>2016-04-01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99736C8-2E6D-4DBD-92C7-B049CBB5A786}" type="slidenum">
              <a:rPr lang="en-CA" smtClean="0"/>
              <a:pPr/>
              <a:t>‹#›</a:t>
            </a:fld>
            <a:endParaRPr lang="en-CA"/>
          </a:p>
        </p:txBody>
      </p:sp>
    </p:spTree>
    <p:extLst>
      <p:ext uri="{BB962C8B-B14F-4D97-AF65-F5344CB8AC3E}">
        <p14:creationId xmlns:p14="http://schemas.microsoft.com/office/powerpoint/2010/main" val="3702138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17320" y="856845"/>
            <a:ext cx="25511760" cy="3566054"/>
          </a:xfrm>
          <a:prstGeom prst="rect">
            <a:avLst/>
          </a:prstGeom>
        </p:spPr>
        <p:txBody>
          <a:bodyPr vert="horz" lIns="271690" tIns="135845" rIns="271690" bIns="135845"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1417320" y="4992479"/>
            <a:ext cx="25511760" cy="14120586"/>
          </a:xfrm>
          <a:prstGeom prst="rect">
            <a:avLst/>
          </a:prstGeom>
        </p:spPr>
        <p:txBody>
          <a:bodyPr vert="horz" lIns="271690" tIns="135845" rIns="271690" bIns="1358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1417320" y="19831225"/>
            <a:ext cx="6614160" cy="1139156"/>
          </a:xfrm>
          <a:prstGeom prst="rect">
            <a:avLst/>
          </a:prstGeom>
        </p:spPr>
        <p:txBody>
          <a:bodyPr vert="horz" lIns="271690" tIns="135845" rIns="271690" bIns="135845" rtlCol="0" anchor="ctr"/>
          <a:lstStyle>
            <a:lvl1pPr algn="l">
              <a:defRPr sz="3500">
                <a:solidFill>
                  <a:schemeClr val="tx1">
                    <a:tint val="75000"/>
                  </a:schemeClr>
                </a:solidFill>
              </a:defRPr>
            </a:lvl1pPr>
          </a:lstStyle>
          <a:p>
            <a:fld id="{0AE40084-D16F-4AAA-AB2B-541E9DCDB31E}" type="datetimeFigureOut">
              <a:rPr lang="en-CA" smtClean="0"/>
              <a:pPr/>
              <a:t>2016-04-01</a:t>
            </a:fld>
            <a:endParaRPr lang="en-CA"/>
          </a:p>
        </p:txBody>
      </p:sp>
      <p:sp>
        <p:nvSpPr>
          <p:cNvPr id="5" name="Footer Placeholder 4"/>
          <p:cNvSpPr>
            <a:spLocks noGrp="1"/>
          </p:cNvSpPr>
          <p:nvPr>
            <p:ph type="ftr" sz="quarter" idx="3"/>
          </p:nvPr>
        </p:nvSpPr>
        <p:spPr>
          <a:xfrm>
            <a:off x="9685020" y="19831225"/>
            <a:ext cx="8976360" cy="1139156"/>
          </a:xfrm>
          <a:prstGeom prst="rect">
            <a:avLst/>
          </a:prstGeom>
        </p:spPr>
        <p:txBody>
          <a:bodyPr vert="horz" lIns="271690" tIns="135845" rIns="271690" bIns="135845" rtlCol="0" anchor="ctr"/>
          <a:lstStyle>
            <a:lvl1pPr algn="ctr">
              <a:defRPr sz="35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20314920" y="19831225"/>
            <a:ext cx="6614160" cy="1139156"/>
          </a:xfrm>
          <a:prstGeom prst="rect">
            <a:avLst/>
          </a:prstGeom>
        </p:spPr>
        <p:txBody>
          <a:bodyPr vert="horz" lIns="271690" tIns="135845" rIns="271690" bIns="135845" rtlCol="0" anchor="ctr"/>
          <a:lstStyle>
            <a:lvl1pPr algn="r">
              <a:defRPr sz="3500">
                <a:solidFill>
                  <a:schemeClr val="tx1">
                    <a:tint val="75000"/>
                  </a:schemeClr>
                </a:solidFill>
              </a:defRPr>
            </a:lvl1pPr>
          </a:lstStyle>
          <a:p>
            <a:fld id="{A99736C8-2E6D-4DBD-92C7-B049CBB5A786}" type="slidenum">
              <a:rPr lang="en-CA" smtClean="0"/>
              <a:pPr/>
              <a:t>‹#›</a:t>
            </a:fld>
            <a:endParaRPr lang="en-CA"/>
          </a:p>
        </p:txBody>
      </p:sp>
    </p:spTree>
    <p:extLst>
      <p:ext uri="{BB962C8B-B14F-4D97-AF65-F5344CB8AC3E}">
        <p14:creationId xmlns:p14="http://schemas.microsoft.com/office/powerpoint/2010/main" val="2229461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716903" rtl="0" eaLnBrk="1" latinLnBrk="0" hangingPunct="1">
        <a:spcBef>
          <a:spcPct val="0"/>
        </a:spcBef>
        <a:buNone/>
        <a:defRPr sz="13000" kern="1200">
          <a:solidFill>
            <a:schemeClr val="tx1"/>
          </a:solidFill>
          <a:latin typeface="+mj-lt"/>
          <a:ea typeface="+mj-ea"/>
          <a:cs typeface="+mj-cs"/>
        </a:defRPr>
      </a:lvl1pPr>
    </p:titleStyle>
    <p:bodyStyle>
      <a:lvl1pPr marL="1018839" indent="-1018839" algn="l" defTabSz="2716903" rtl="0" eaLnBrk="1" latinLnBrk="0" hangingPunct="1">
        <a:spcBef>
          <a:spcPct val="20000"/>
        </a:spcBef>
        <a:buFont typeface="Arial" pitchFamily="34" charset="0"/>
        <a:buChar char="•"/>
        <a:defRPr sz="9500" kern="1200">
          <a:solidFill>
            <a:schemeClr val="tx1"/>
          </a:solidFill>
          <a:latin typeface="+mn-lt"/>
          <a:ea typeface="+mn-ea"/>
          <a:cs typeface="+mn-cs"/>
        </a:defRPr>
      </a:lvl1pPr>
      <a:lvl2pPr marL="2207484" indent="-849032" algn="l" defTabSz="2716903" rtl="0" eaLnBrk="1" latinLnBrk="0" hangingPunct="1">
        <a:spcBef>
          <a:spcPct val="20000"/>
        </a:spcBef>
        <a:buFont typeface="Arial" pitchFamily="34" charset="0"/>
        <a:buChar char="–"/>
        <a:defRPr sz="8300" kern="1200">
          <a:solidFill>
            <a:schemeClr val="tx1"/>
          </a:solidFill>
          <a:latin typeface="+mn-lt"/>
          <a:ea typeface="+mn-ea"/>
          <a:cs typeface="+mn-cs"/>
        </a:defRPr>
      </a:lvl2pPr>
      <a:lvl3pPr marL="3396130" indent="-679226" algn="l" defTabSz="2716903" rtl="0" eaLnBrk="1" latinLnBrk="0" hangingPunct="1">
        <a:spcBef>
          <a:spcPct val="20000"/>
        </a:spcBef>
        <a:buFont typeface="Arial" pitchFamily="34" charset="0"/>
        <a:buChar char="•"/>
        <a:defRPr sz="7200" kern="1200">
          <a:solidFill>
            <a:schemeClr val="tx1"/>
          </a:solidFill>
          <a:latin typeface="+mn-lt"/>
          <a:ea typeface="+mn-ea"/>
          <a:cs typeface="+mn-cs"/>
        </a:defRPr>
      </a:lvl3pPr>
      <a:lvl4pPr marL="4754581"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4pPr>
      <a:lvl5pPr marL="6113033"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5pPr>
      <a:lvl6pPr marL="7471485"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6pPr>
      <a:lvl7pPr marL="8829936"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7pPr>
      <a:lvl8pPr marL="10188388"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8pPr>
      <a:lvl9pPr marL="11546840" indent="-679226" algn="l" defTabSz="2716903" rtl="0" eaLnBrk="1" latinLnBrk="0" hangingPunct="1">
        <a:spcBef>
          <a:spcPct val="20000"/>
        </a:spcBef>
        <a:buFont typeface="Arial" pitchFamily="34" charset="0"/>
        <a:buChar char="•"/>
        <a:defRPr sz="6000" kern="1200">
          <a:solidFill>
            <a:schemeClr val="tx1"/>
          </a:solidFill>
          <a:latin typeface="+mn-lt"/>
          <a:ea typeface="+mn-ea"/>
          <a:cs typeface="+mn-cs"/>
        </a:defRPr>
      </a:lvl9pPr>
    </p:bodyStyle>
    <p:otherStyle>
      <a:defPPr>
        <a:defRPr lang="en-US"/>
      </a:defPPr>
      <a:lvl1pPr marL="0" algn="l" defTabSz="2716903" rtl="0" eaLnBrk="1" latinLnBrk="0" hangingPunct="1">
        <a:defRPr sz="5400" kern="1200">
          <a:solidFill>
            <a:schemeClr val="tx1"/>
          </a:solidFill>
          <a:latin typeface="+mn-lt"/>
          <a:ea typeface="+mn-ea"/>
          <a:cs typeface="+mn-cs"/>
        </a:defRPr>
      </a:lvl1pPr>
      <a:lvl2pPr marL="1358452" algn="l" defTabSz="2716903" rtl="0" eaLnBrk="1" latinLnBrk="0" hangingPunct="1">
        <a:defRPr sz="5400" kern="1200">
          <a:solidFill>
            <a:schemeClr val="tx1"/>
          </a:solidFill>
          <a:latin typeface="+mn-lt"/>
          <a:ea typeface="+mn-ea"/>
          <a:cs typeface="+mn-cs"/>
        </a:defRPr>
      </a:lvl2pPr>
      <a:lvl3pPr marL="2716903" algn="l" defTabSz="2716903" rtl="0" eaLnBrk="1" latinLnBrk="0" hangingPunct="1">
        <a:defRPr sz="5400" kern="1200">
          <a:solidFill>
            <a:schemeClr val="tx1"/>
          </a:solidFill>
          <a:latin typeface="+mn-lt"/>
          <a:ea typeface="+mn-ea"/>
          <a:cs typeface="+mn-cs"/>
        </a:defRPr>
      </a:lvl3pPr>
      <a:lvl4pPr marL="4075355" algn="l" defTabSz="2716903" rtl="0" eaLnBrk="1" latinLnBrk="0" hangingPunct="1">
        <a:defRPr sz="5400" kern="1200">
          <a:solidFill>
            <a:schemeClr val="tx1"/>
          </a:solidFill>
          <a:latin typeface="+mn-lt"/>
          <a:ea typeface="+mn-ea"/>
          <a:cs typeface="+mn-cs"/>
        </a:defRPr>
      </a:lvl4pPr>
      <a:lvl5pPr marL="5433807" algn="l" defTabSz="2716903" rtl="0" eaLnBrk="1" latinLnBrk="0" hangingPunct="1">
        <a:defRPr sz="5400" kern="1200">
          <a:solidFill>
            <a:schemeClr val="tx1"/>
          </a:solidFill>
          <a:latin typeface="+mn-lt"/>
          <a:ea typeface="+mn-ea"/>
          <a:cs typeface="+mn-cs"/>
        </a:defRPr>
      </a:lvl5pPr>
      <a:lvl6pPr marL="6792258" algn="l" defTabSz="2716903" rtl="0" eaLnBrk="1" latinLnBrk="0" hangingPunct="1">
        <a:defRPr sz="5400" kern="1200">
          <a:solidFill>
            <a:schemeClr val="tx1"/>
          </a:solidFill>
          <a:latin typeface="+mn-lt"/>
          <a:ea typeface="+mn-ea"/>
          <a:cs typeface="+mn-cs"/>
        </a:defRPr>
      </a:lvl6pPr>
      <a:lvl7pPr marL="8150710" algn="l" defTabSz="2716903" rtl="0" eaLnBrk="1" latinLnBrk="0" hangingPunct="1">
        <a:defRPr sz="5400" kern="1200">
          <a:solidFill>
            <a:schemeClr val="tx1"/>
          </a:solidFill>
          <a:latin typeface="+mn-lt"/>
          <a:ea typeface="+mn-ea"/>
          <a:cs typeface="+mn-cs"/>
        </a:defRPr>
      </a:lvl7pPr>
      <a:lvl8pPr marL="9509162" algn="l" defTabSz="2716903" rtl="0" eaLnBrk="1" latinLnBrk="0" hangingPunct="1">
        <a:defRPr sz="5400" kern="1200">
          <a:solidFill>
            <a:schemeClr val="tx1"/>
          </a:solidFill>
          <a:latin typeface="+mn-lt"/>
          <a:ea typeface="+mn-ea"/>
          <a:cs typeface="+mn-cs"/>
        </a:defRPr>
      </a:lvl8pPr>
      <a:lvl9pPr marL="10867613" algn="l" defTabSz="2716903"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gi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44"/>
          <p:cNvSpPr>
            <a:spLocks noChangeArrowheads="1"/>
          </p:cNvSpPr>
          <p:nvPr/>
        </p:nvSpPr>
        <p:spPr bwMode="auto">
          <a:xfrm>
            <a:off x="457200" y="509437"/>
            <a:ext cx="27432000" cy="2037745"/>
          </a:xfrm>
          <a:prstGeom prst="rect">
            <a:avLst/>
          </a:prstGeom>
          <a:solidFill>
            <a:srgbClr val="006546"/>
          </a:solidFill>
          <a:ln w="57150">
            <a:solidFill>
              <a:schemeClr val="tx1"/>
            </a:solidFill>
            <a:miter lim="800000"/>
            <a:headEnd/>
            <a:tailEnd/>
          </a:ln>
          <a:effectLst/>
          <a:extLst/>
        </p:spPr>
        <p:txBody>
          <a:bodyPr wrap="none" lIns="89690" tIns="44842" rIns="89690" bIns="44842" anchor="ctr"/>
          <a:lstStyle/>
          <a:p>
            <a:pPr algn="ctr" defTabSz="895492"/>
            <a:r>
              <a:rPr lang="en-US" sz="4000" dirty="0" smtClean="0">
                <a:solidFill>
                  <a:schemeClr val="bg1"/>
                </a:solidFill>
                <a:latin typeface="Arial" pitchFamily="34" charset="0"/>
                <a:cs typeface="Arial" pitchFamily="34" charset="0"/>
              </a:rPr>
              <a:t>ECE 492 - Computer Engineering Design Project</a:t>
            </a:r>
            <a:endParaRPr lang="en-AU" sz="4000" dirty="0" smtClean="0">
              <a:solidFill>
                <a:schemeClr val="bg1"/>
              </a:solidFill>
              <a:latin typeface="Arial" pitchFamily="34" charset="0"/>
              <a:cs typeface="Arial" pitchFamily="34" charset="0"/>
            </a:endParaRPr>
          </a:p>
          <a:p>
            <a:pPr algn="ctr" defTabSz="895492"/>
            <a:r>
              <a:rPr lang="en-AU" sz="6000" dirty="0" smtClean="0">
                <a:solidFill>
                  <a:schemeClr val="bg1"/>
                </a:solidFill>
                <a:latin typeface="Arial Black" pitchFamily="34" charset="0"/>
              </a:rPr>
              <a:t>Mapping Robot</a:t>
            </a:r>
            <a:endParaRPr lang="en-AU" sz="6000" dirty="0">
              <a:solidFill>
                <a:schemeClr val="bg1"/>
              </a:solidFill>
              <a:latin typeface="Arial Black" pitchFamily="34" charset="0"/>
            </a:endParaRPr>
          </a:p>
        </p:txBody>
      </p:sp>
      <p:graphicFrame>
        <p:nvGraphicFramePr>
          <p:cNvPr id="10" name="Group 413"/>
          <p:cNvGraphicFramePr>
            <a:graphicFrameLocks noGrp="1"/>
          </p:cNvGraphicFramePr>
          <p:nvPr>
            <p:extLst>
              <p:ext uri="{D42A27DB-BD31-4B8C-83A1-F6EECF244321}">
                <p14:modId xmlns:p14="http://schemas.microsoft.com/office/powerpoint/2010/main" val="255619235"/>
              </p:ext>
            </p:extLst>
          </p:nvPr>
        </p:nvGraphicFramePr>
        <p:xfrm>
          <a:off x="457200" y="2453179"/>
          <a:ext cx="27432000" cy="709269"/>
        </p:xfrm>
        <a:graphic>
          <a:graphicData uri="http://schemas.openxmlformats.org/drawingml/2006/table">
            <a:tbl>
              <a:tblPr/>
              <a:tblGrid>
                <a:gridCol w="22021455"/>
                <a:gridCol w="5410545"/>
              </a:tblGrid>
              <a:tr h="709269">
                <a:tc>
                  <a:txBody>
                    <a:bodyPr/>
                    <a:lstStyle/>
                    <a:p>
                      <a:pPr marL="0" marR="0" lvl="0" indent="0" algn="l" defTabSz="4992688" rtl="0" eaLnBrk="0" fontAlgn="base" latinLnBrk="0" hangingPunct="0">
                        <a:lnSpc>
                          <a:spcPct val="100000"/>
                        </a:lnSpc>
                        <a:spcBef>
                          <a:spcPct val="20000"/>
                        </a:spcBef>
                        <a:spcAft>
                          <a:spcPct val="0"/>
                        </a:spcAft>
                        <a:buClrTx/>
                        <a:buSzTx/>
                        <a:buFontTx/>
                        <a:buNone/>
                        <a:tabLst/>
                      </a:pPr>
                      <a:r>
                        <a:rPr kumimoji="0" lang="en-US" sz="4000" b="0" i="0" u="none" strike="noStrike" cap="none" normalizeH="0" baseline="0" dirty="0" smtClean="0">
                          <a:ln>
                            <a:noFill/>
                          </a:ln>
                          <a:solidFill>
                            <a:schemeClr val="tx1"/>
                          </a:solidFill>
                          <a:effectLst/>
                          <a:latin typeface="Garamond" pitchFamily="18" charset="0"/>
                        </a:rPr>
                        <a:t>Group 3: Corey Jamison, Mark </a:t>
                      </a:r>
                      <a:r>
                        <a:rPr kumimoji="0" lang="en-US" sz="4000" b="0" i="0" u="none" strike="noStrike" cap="none" normalizeH="0" baseline="0" dirty="0" err="1" smtClean="0">
                          <a:ln>
                            <a:noFill/>
                          </a:ln>
                          <a:solidFill>
                            <a:schemeClr val="tx1"/>
                          </a:solidFill>
                          <a:effectLst/>
                          <a:latin typeface="Garamond" pitchFamily="18" charset="0"/>
                        </a:rPr>
                        <a:t>Langen</a:t>
                      </a:r>
                      <a:r>
                        <a:rPr kumimoji="0" lang="en-US" sz="4000" b="0" i="0" u="none" strike="noStrike" cap="none" normalizeH="0" baseline="0" dirty="0" smtClean="0">
                          <a:ln>
                            <a:noFill/>
                          </a:ln>
                          <a:solidFill>
                            <a:schemeClr val="tx1"/>
                          </a:solidFill>
                          <a:effectLst/>
                          <a:latin typeface="Garamond" pitchFamily="18" charset="0"/>
                        </a:rPr>
                        <a:t>, Joel Keeling</a:t>
                      </a:r>
                    </a:p>
                  </a:txBody>
                  <a:tcPr marL="271572" marR="91562" marT="48973" marB="48973" horzOverflow="overflow">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4992688" rtl="0" eaLnBrk="0" fontAlgn="base" latinLnBrk="0" hangingPunct="0">
                        <a:lnSpc>
                          <a:spcPct val="100000"/>
                        </a:lnSpc>
                        <a:spcBef>
                          <a:spcPct val="20000"/>
                        </a:spcBef>
                        <a:spcAft>
                          <a:spcPct val="0"/>
                        </a:spcAft>
                        <a:buClrTx/>
                        <a:buSzTx/>
                        <a:buFontTx/>
                        <a:buNone/>
                        <a:tabLst/>
                      </a:pPr>
                      <a:r>
                        <a:rPr kumimoji="0" lang="en-US" sz="4000" b="0" i="0" u="none" strike="noStrike" cap="none" normalizeH="0" baseline="0" dirty="0" smtClean="0">
                          <a:ln>
                            <a:noFill/>
                          </a:ln>
                          <a:solidFill>
                            <a:schemeClr val="tx1"/>
                          </a:solidFill>
                          <a:effectLst/>
                          <a:latin typeface="Garamond" pitchFamily="18" charset="0"/>
                        </a:rPr>
                        <a:t>2016</a:t>
                      </a:r>
                    </a:p>
                  </a:txBody>
                  <a:tcPr marL="271572" marR="91562" marT="48973" marB="48973" horzOverflow="overflow">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1" name="Rectangle 78"/>
          <p:cNvSpPr>
            <a:spLocks noChangeArrowheads="1"/>
          </p:cNvSpPr>
          <p:nvPr/>
        </p:nvSpPr>
        <p:spPr bwMode="auto">
          <a:xfrm>
            <a:off x="457200" y="3908611"/>
            <a:ext cx="27432000" cy="15586224"/>
          </a:xfrm>
          <a:prstGeom prst="rect">
            <a:avLst/>
          </a:prstGeom>
          <a:solidFill>
            <a:schemeClr val="bg1"/>
          </a:solidFill>
          <a:ln w="57150">
            <a:solidFill>
              <a:schemeClr val="tx1"/>
            </a:solidFill>
            <a:miter lim="800000"/>
            <a:headEnd/>
            <a:tailEnd/>
          </a:ln>
          <a:effectLst/>
        </p:spPr>
        <p:txBody>
          <a:bodyPr wrap="none" lIns="89705" tIns="44852" rIns="89705" bIns="44852" anchor="ctr"/>
          <a:lstStyle/>
          <a:p>
            <a:endParaRPr lang="en-CA" dirty="0"/>
          </a:p>
        </p:txBody>
      </p:sp>
      <p:pic>
        <p:nvPicPr>
          <p:cNvPr id="1025" name="Picture 1" descr="http://www.uofaweb.ualberta.ca/CMS/images/common/shim.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7323" y="8395940"/>
            <a:ext cx="809447" cy="1511475"/>
          </a:xfrm>
          <a:prstGeom prst="rect">
            <a:avLst/>
          </a:prstGeom>
          <a:noFill/>
          <a:extLst>
            <a:ext uri="{909E8E84-426E-40DD-AFC4-6F175D3DCCD1}">
              <a14:hiddenFill xmlns:a14="http://schemas.microsoft.com/office/drawing/2010/main">
                <a:solidFill>
                  <a:srgbClr val="FFFFFF"/>
                </a:solidFill>
              </a14:hiddenFill>
            </a:ext>
          </a:extLst>
        </p:spPr>
      </p:pic>
      <p:grpSp>
        <p:nvGrpSpPr>
          <p:cNvPr id="61" name="Group 60"/>
          <p:cNvGrpSpPr/>
          <p:nvPr/>
        </p:nvGrpSpPr>
        <p:grpSpPr>
          <a:xfrm>
            <a:off x="304800" y="18934050"/>
            <a:ext cx="27588058" cy="2037745"/>
            <a:chOff x="304800" y="16916400"/>
            <a:chExt cx="27588058" cy="1828800"/>
          </a:xfrm>
        </p:grpSpPr>
        <p:sp>
          <p:nvSpPr>
            <p:cNvPr id="13" name="Rectangle 144"/>
            <p:cNvSpPr>
              <a:spLocks noChangeArrowheads="1"/>
            </p:cNvSpPr>
            <p:nvPr/>
          </p:nvSpPr>
          <p:spPr bwMode="auto">
            <a:xfrm>
              <a:off x="453543" y="17215945"/>
              <a:ext cx="27439315" cy="1324303"/>
            </a:xfrm>
            <a:prstGeom prst="rect">
              <a:avLst/>
            </a:prstGeom>
            <a:solidFill>
              <a:srgbClr val="006546"/>
            </a:solidFill>
            <a:ln w="57150">
              <a:solidFill>
                <a:schemeClr val="tx1"/>
              </a:solidFill>
              <a:miter lim="800000"/>
              <a:headEnd/>
              <a:tailEnd/>
            </a:ln>
            <a:effectLst/>
            <a:extLst/>
          </p:spPr>
          <p:txBody>
            <a:bodyPr wrap="none" lIns="89690" tIns="44842" rIns="89690" bIns="44842" anchor="ctr"/>
            <a:lstStyle/>
            <a:p>
              <a:pPr algn="r" defTabSz="895492"/>
              <a:r>
                <a:rPr lang="en-AU" sz="5000" b="1" dirty="0">
                  <a:solidFill>
                    <a:schemeClr val="bg1"/>
                  </a:solidFill>
                  <a:latin typeface="Garamond" pitchFamily="18" charset="0"/>
                </a:rPr>
                <a:t>Department of Electrical &amp; Computer Engineering</a:t>
              </a:r>
            </a:p>
          </p:txBody>
        </p:sp>
        <p:pic>
          <p:nvPicPr>
            <p:cNvPr id="12" name="Picture 380" descr="UofA_transparen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 y="16916400"/>
              <a:ext cx="5837382" cy="1828800"/>
            </a:xfrm>
            <a:prstGeom prst="rect">
              <a:avLst/>
            </a:prstGeom>
            <a:noFill/>
            <a:extLst>
              <a:ext uri="{909E8E84-426E-40DD-AFC4-6F175D3DCCD1}">
                <a14:hiddenFill xmlns:a14="http://schemas.microsoft.com/office/drawing/2010/main">
                  <a:solidFill>
                    <a:srgbClr val="FFFFFF"/>
                  </a:solidFill>
                </a14:hiddenFill>
              </a:ext>
            </a:extLst>
          </p:spPr>
        </p:pic>
      </p:grpSp>
      <p:sp>
        <p:nvSpPr>
          <p:cNvPr id="36" name="Text Box 80"/>
          <p:cNvSpPr txBox="1">
            <a:spLocks noChangeArrowheads="1"/>
          </p:cNvSpPr>
          <p:nvPr/>
        </p:nvSpPr>
        <p:spPr bwMode="auto">
          <a:xfrm>
            <a:off x="708831" y="10621962"/>
            <a:ext cx="6400800" cy="8622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1000"/>
              </a:spcBef>
              <a:spcAft>
                <a:spcPts val="1000"/>
              </a:spcAft>
            </a:pPr>
            <a:r>
              <a:rPr lang="en-US" sz="4000" dirty="0" smtClean="0">
                <a:latin typeface="Arial" charset="0"/>
              </a:rPr>
              <a:t>Hardware Design</a:t>
            </a:r>
          </a:p>
          <a:p>
            <a:pPr algn="just">
              <a:spcBef>
                <a:spcPts val="600"/>
              </a:spcBef>
              <a:spcAft>
                <a:spcPts val="1500"/>
              </a:spcAft>
            </a:pPr>
            <a:r>
              <a:rPr lang="en-US" dirty="0" smtClean="0"/>
              <a:t>As shown in figure 2 the robot is composed of many hardware components. The core of the device is an Altera DE0 Nano development board. The DE0 Nano board provides power and general purpose I/O(GPIO) connections to an Altera Cyclone IV FPGA. This FPGA is loaded with 5 main cores, one for each of our hardware components and one for a NIOS II CPU. </a:t>
            </a:r>
          </a:p>
          <a:p>
            <a:pPr algn="just">
              <a:spcBef>
                <a:spcPts val="600"/>
              </a:spcBef>
              <a:spcAft>
                <a:spcPts val="600"/>
              </a:spcAft>
            </a:pPr>
            <a:r>
              <a:rPr lang="en-US" dirty="0" smtClean="0"/>
              <a:t>The CPU sends digital commands to the DC motor driver over GPIO lines to control the DC motors for skid-steer driving of the robot. </a:t>
            </a:r>
          </a:p>
          <a:p>
            <a:pPr algn="just">
              <a:spcBef>
                <a:spcPts val="600"/>
              </a:spcBef>
              <a:spcAft>
                <a:spcPts val="1500"/>
              </a:spcAft>
            </a:pPr>
            <a:r>
              <a:rPr lang="en-US" dirty="0" smtClean="0"/>
              <a:t>The </a:t>
            </a:r>
            <a:r>
              <a:rPr lang="en-US" dirty="0"/>
              <a:t>I2C core </a:t>
            </a:r>
            <a:r>
              <a:rPr lang="en-US" dirty="0" smtClean="0"/>
              <a:t>handles communication </a:t>
            </a:r>
            <a:r>
              <a:rPr lang="en-US" dirty="0"/>
              <a:t>between the LIDAR </a:t>
            </a:r>
            <a:r>
              <a:rPr lang="en-US" dirty="0" smtClean="0"/>
              <a:t>unit (laser </a:t>
            </a:r>
            <a:r>
              <a:rPr lang="en-US" dirty="0"/>
              <a:t>range finder) and the </a:t>
            </a:r>
            <a:r>
              <a:rPr lang="en-US" dirty="0" smtClean="0"/>
              <a:t>CPU via </a:t>
            </a:r>
            <a:r>
              <a:rPr lang="en-US" dirty="0"/>
              <a:t>the I2C protocol over GPIO lines. </a:t>
            </a:r>
            <a:r>
              <a:rPr lang="en-US" dirty="0" smtClean="0"/>
              <a:t>The CPU may request distance </a:t>
            </a:r>
            <a:r>
              <a:rPr lang="en-US" dirty="0"/>
              <a:t>measurements </a:t>
            </a:r>
            <a:r>
              <a:rPr lang="en-US" dirty="0" smtClean="0"/>
              <a:t>using this core.</a:t>
            </a:r>
          </a:p>
          <a:p>
            <a:pPr algn="just">
              <a:spcBef>
                <a:spcPts val="600"/>
              </a:spcBef>
              <a:spcAft>
                <a:spcPts val="1500"/>
              </a:spcAft>
            </a:pPr>
            <a:r>
              <a:rPr lang="en-US" dirty="0"/>
              <a:t>The CPU controls the stepper motor via </a:t>
            </a:r>
            <a:r>
              <a:rPr lang="en-US" dirty="0" smtClean="0"/>
              <a:t>GPIO </a:t>
            </a:r>
            <a:r>
              <a:rPr lang="en-CA" dirty="0" smtClean="0"/>
              <a:t>lines</a:t>
            </a:r>
            <a:r>
              <a:rPr lang="en-US" dirty="0" smtClean="0"/>
              <a:t> </a:t>
            </a:r>
            <a:r>
              <a:rPr lang="en-US" dirty="0"/>
              <a:t>through the stepper driver core. This allows the CPU to aim the LIDAR device between </a:t>
            </a:r>
            <a:r>
              <a:rPr lang="en-US" dirty="0" smtClean="0"/>
              <a:t>measurements.</a:t>
            </a:r>
            <a:endParaRPr lang="en-US" dirty="0"/>
          </a:p>
        </p:txBody>
      </p:sp>
      <p:sp>
        <p:nvSpPr>
          <p:cNvPr id="38" name="Text Box 90"/>
          <p:cNvSpPr txBox="1">
            <a:spLocks noChangeArrowheads="1"/>
          </p:cNvSpPr>
          <p:nvPr/>
        </p:nvSpPr>
        <p:spPr bwMode="auto">
          <a:xfrm>
            <a:off x="708831" y="3887543"/>
            <a:ext cx="6400800" cy="294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1000"/>
              </a:spcBef>
              <a:spcAft>
                <a:spcPts val="1000"/>
              </a:spcAft>
            </a:pPr>
            <a:r>
              <a:rPr lang="en-US" sz="4000" dirty="0" smtClean="0">
                <a:latin typeface="Arial" charset="0"/>
              </a:rPr>
              <a:t>Overview</a:t>
            </a:r>
            <a:endParaRPr lang="en-US" sz="4000" dirty="0">
              <a:latin typeface="Arial" charset="0"/>
            </a:endParaRPr>
          </a:p>
          <a:p>
            <a:pPr algn="just">
              <a:spcBef>
                <a:spcPts val="600"/>
              </a:spcBef>
              <a:spcAft>
                <a:spcPts val="1500"/>
              </a:spcAft>
            </a:pPr>
            <a:r>
              <a:rPr lang="en-US" sz="2200" dirty="0" smtClean="0"/>
              <a:t>The skid-steer driven Mapping Robot drives around a room generating a 2D map of it</a:t>
            </a:r>
            <a:r>
              <a:rPr lang="en-US" sz="2200" u="none" dirty="0" smtClean="0"/>
              <a:t>. </a:t>
            </a:r>
            <a:r>
              <a:rPr lang="en-US" sz="2200" dirty="0" smtClean="0"/>
              <a:t>A LIDAR sensor mounted on a stepper motor gathers the range data the map is based on. An Android application is used to control the robot as well as generate and display the map.</a:t>
            </a:r>
            <a:endParaRPr lang="en-US" sz="2200" dirty="0"/>
          </a:p>
        </p:txBody>
      </p:sp>
      <p:sp>
        <p:nvSpPr>
          <p:cNvPr id="40" name="Text Box 348"/>
          <p:cNvSpPr txBox="1">
            <a:spLocks noChangeArrowheads="1"/>
          </p:cNvSpPr>
          <p:nvPr/>
        </p:nvSpPr>
        <p:spPr bwMode="auto">
          <a:xfrm>
            <a:off x="1066800" y="10240962"/>
            <a:ext cx="5546750" cy="461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b="1" u="none" dirty="0"/>
              <a:t>Fig. 1 </a:t>
            </a:r>
            <a:r>
              <a:rPr lang="en-US" b="1" u="none" dirty="0" smtClean="0"/>
              <a:t>– Mapping Robot Picture</a:t>
            </a:r>
            <a:endParaRPr lang="en-US" b="1" u="none" dirty="0"/>
          </a:p>
        </p:txBody>
      </p:sp>
      <p:sp>
        <p:nvSpPr>
          <p:cNvPr id="53" name="Text Box 92"/>
          <p:cNvSpPr txBox="1">
            <a:spLocks noChangeArrowheads="1"/>
          </p:cNvSpPr>
          <p:nvPr/>
        </p:nvSpPr>
        <p:spPr bwMode="auto">
          <a:xfrm>
            <a:off x="14529613" y="3916362"/>
            <a:ext cx="6400800" cy="8040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defTabSz="2716903">
              <a:spcAft>
                <a:spcPts val="1500"/>
              </a:spcAft>
            </a:pPr>
            <a:r>
              <a:rPr lang="en-US" dirty="0" smtClean="0">
                <a:cs typeface="Times New Roman" panose="02020603050405020304" pitchFamily="18" charset="0"/>
              </a:rPr>
              <a:t>When the app receives new angle and distance measurements from the robot it sends this information to the mapping algorithm which processes it into a movement of the robot and </a:t>
            </a:r>
            <a:r>
              <a:rPr lang="en-US" dirty="0" smtClean="0">
                <a:cs typeface="Times New Roman" panose="02020603050405020304" pitchFamily="18" charset="0"/>
              </a:rPr>
              <a:t> updates the </a:t>
            </a:r>
            <a:r>
              <a:rPr lang="en-US" dirty="0" smtClean="0">
                <a:cs typeface="Times New Roman" panose="02020603050405020304" pitchFamily="18" charset="0"/>
              </a:rPr>
              <a:t>map.</a:t>
            </a:r>
            <a:endParaRPr lang="en-US" b="1" dirty="0" smtClean="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smtClean="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smtClean="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smtClean="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smtClean="0">
              <a:cs typeface="Times New Roman" panose="02020603050405020304" pitchFamily="18" charset="0"/>
            </a:endParaRPr>
          </a:p>
          <a:p>
            <a:pPr algn="ctr"/>
            <a:endParaRPr lang="en-US" b="1" dirty="0">
              <a:cs typeface="Times New Roman" panose="02020603050405020304" pitchFamily="18" charset="0"/>
            </a:endParaRPr>
          </a:p>
          <a:p>
            <a:pPr algn="ctr"/>
            <a:endParaRPr lang="en-US" b="1" dirty="0" smtClean="0">
              <a:cs typeface="Times New Roman" panose="02020603050405020304" pitchFamily="18" charset="0"/>
            </a:endParaRPr>
          </a:p>
          <a:p>
            <a:pPr algn="ctr"/>
            <a:r>
              <a:rPr lang="en-US" b="1" dirty="0" smtClean="0">
                <a:cs typeface="Times New Roman" panose="02020603050405020304" pitchFamily="18" charset="0"/>
              </a:rPr>
              <a:t>Fig. 3 – Screenshot of the Android Application</a:t>
            </a:r>
            <a:endParaRPr lang="en-US" sz="4000" dirty="0" smtClean="0">
              <a:latin typeface="Arial" charset="0"/>
            </a:endParaRP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99877" y="6659562"/>
            <a:ext cx="4672323" cy="3634524"/>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63000" y="6755282"/>
            <a:ext cx="4114382" cy="4628680"/>
          </a:xfrm>
          <a:prstGeom prst="rect">
            <a:avLst/>
          </a:prstGeom>
        </p:spPr>
      </p:pic>
      <p:sp>
        <p:nvSpPr>
          <p:cNvPr id="47" name="Text Box 88"/>
          <p:cNvSpPr txBox="1">
            <a:spLocks noChangeArrowheads="1"/>
          </p:cNvSpPr>
          <p:nvPr/>
        </p:nvSpPr>
        <p:spPr bwMode="auto">
          <a:xfrm>
            <a:off x="7620000" y="3992562"/>
            <a:ext cx="6400800" cy="3285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600"/>
              </a:spcBef>
              <a:spcAft>
                <a:spcPts val="1500"/>
              </a:spcAft>
            </a:pPr>
            <a:r>
              <a:rPr lang="en-US" dirty="0" smtClean="0"/>
              <a:t>The UART core allows for communication between the CPU and an external Bluetooth chip which is done over GPIO lines. This Bluetooth chip is also used to connect to Android devices using the Bluetooth wireless protocol. These connections provide a link between our Android application and the CPU of the robot.</a:t>
            </a:r>
          </a:p>
          <a:p>
            <a:pPr algn="just">
              <a:spcBef>
                <a:spcPts val="600"/>
              </a:spcBef>
              <a:spcAft>
                <a:spcPts val="1500"/>
              </a:spcAft>
            </a:pPr>
            <a:endParaRPr lang="en-US" sz="2200" dirty="0"/>
          </a:p>
        </p:txBody>
      </p:sp>
      <p:sp>
        <p:nvSpPr>
          <p:cNvPr id="50" name="Text Box 348"/>
          <p:cNvSpPr txBox="1">
            <a:spLocks noChangeArrowheads="1"/>
          </p:cNvSpPr>
          <p:nvPr/>
        </p:nvSpPr>
        <p:spPr bwMode="auto">
          <a:xfrm>
            <a:off x="8153400" y="11379517"/>
            <a:ext cx="5546750" cy="461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b="1" u="none" dirty="0"/>
              <a:t>Fig. </a:t>
            </a:r>
            <a:r>
              <a:rPr lang="en-US" b="1" u="none" dirty="0" smtClean="0"/>
              <a:t>2 – </a:t>
            </a:r>
            <a:r>
              <a:rPr lang="en-US" b="1" dirty="0" smtClean="0"/>
              <a:t>Hardware Overview</a:t>
            </a:r>
            <a:endParaRPr lang="en-US" b="1" u="none" dirty="0"/>
          </a:p>
        </p:txBody>
      </p:sp>
      <p:sp>
        <p:nvSpPr>
          <p:cNvPr id="58" name="Text Box 88"/>
          <p:cNvSpPr txBox="1">
            <a:spLocks noChangeArrowheads="1"/>
          </p:cNvSpPr>
          <p:nvPr/>
        </p:nvSpPr>
        <p:spPr bwMode="auto">
          <a:xfrm>
            <a:off x="7659217" y="11885905"/>
            <a:ext cx="6400800" cy="719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600"/>
              </a:spcBef>
              <a:spcAft>
                <a:spcPts val="1500"/>
              </a:spcAft>
            </a:pPr>
            <a:r>
              <a:rPr lang="en-US" dirty="0" smtClean="0"/>
              <a:t>The CPU core is a soft processor that runs the </a:t>
            </a:r>
            <a:r>
              <a:rPr lang="en-US" dirty="0" err="1" smtClean="0"/>
              <a:t>uC</a:t>
            </a:r>
            <a:r>
              <a:rPr lang="en-US" dirty="0" smtClean="0"/>
              <a:t> Operating System. This OS controls the motors and LIDAR device and is also responsible for fulfilling requests made by the Android application. These requests include: move commands and data transfers.</a:t>
            </a:r>
          </a:p>
          <a:p>
            <a:pPr algn="just" defTabSz="2716903">
              <a:spcAft>
                <a:spcPts val="1500"/>
              </a:spcAft>
            </a:pPr>
            <a:r>
              <a:rPr lang="en-US" sz="4000" dirty="0">
                <a:latin typeface="Arial" charset="0"/>
              </a:rPr>
              <a:t>Android Application</a:t>
            </a:r>
          </a:p>
          <a:p>
            <a:pPr algn="just" defTabSz="2716903">
              <a:spcAft>
                <a:spcPts val="1500"/>
              </a:spcAft>
            </a:pPr>
            <a:r>
              <a:rPr lang="en-US" dirty="0">
                <a:cs typeface="Times New Roman" panose="02020603050405020304" pitchFamily="18" charset="0"/>
              </a:rPr>
              <a:t>The Android application has three </a:t>
            </a:r>
            <a:r>
              <a:rPr lang="en-US" dirty="0" smtClean="0">
                <a:cs typeface="Times New Roman" panose="02020603050405020304" pitchFamily="18" charset="0"/>
              </a:rPr>
              <a:t>functions</a:t>
            </a:r>
            <a:r>
              <a:rPr lang="en-US" dirty="0">
                <a:cs typeface="Times New Roman" panose="02020603050405020304" pitchFamily="18" charset="0"/>
              </a:rPr>
              <a:t>: communicate with the robot, generate/update the map using </a:t>
            </a:r>
            <a:r>
              <a:rPr lang="en-US" dirty="0" smtClean="0">
                <a:cs typeface="Times New Roman" panose="02020603050405020304" pitchFamily="18" charset="0"/>
              </a:rPr>
              <a:t>a mapping </a:t>
            </a:r>
            <a:r>
              <a:rPr lang="en-US" dirty="0">
                <a:cs typeface="Times New Roman" panose="02020603050405020304" pitchFamily="18" charset="0"/>
              </a:rPr>
              <a:t>algorithm and </a:t>
            </a:r>
            <a:r>
              <a:rPr lang="en-US" dirty="0" smtClean="0">
                <a:cs typeface="Times New Roman" panose="02020603050405020304" pitchFamily="18" charset="0"/>
              </a:rPr>
              <a:t>display the current map. See Figure 3.</a:t>
            </a:r>
          </a:p>
          <a:p>
            <a:pPr algn="just" defTabSz="2716903">
              <a:spcAft>
                <a:spcPts val="1500"/>
              </a:spcAft>
            </a:pPr>
            <a:r>
              <a:rPr lang="en-US" dirty="0">
                <a:cs typeface="Times New Roman" panose="02020603050405020304" pitchFamily="18" charset="0"/>
              </a:rPr>
              <a:t>C</a:t>
            </a:r>
            <a:r>
              <a:rPr lang="en-US" dirty="0" smtClean="0">
                <a:cs typeface="Times New Roman" panose="02020603050405020304" pitchFamily="18" charset="0"/>
              </a:rPr>
              <a:t>ommunications between phone and robot happen:</a:t>
            </a:r>
            <a:r>
              <a:rPr lang="en-US" dirty="0"/>
              <a:t> </a:t>
            </a:r>
            <a:r>
              <a:rPr lang="en-US" dirty="0" smtClean="0"/>
              <a:t>A) When the user presses or releases a movement button in the app. B) When the robot finishes a scan of the surroundings, sending the angle and distance measurements to the app (A scan is done whenever a movement completes).</a:t>
            </a:r>
            <a:endParaRPr lang="en-US" dirty="0" smtClean="0">
              <a:cs typeface="Times New Roman" panose="02020603050405020304" pitchFamily="18" charset="0"/>
            </a:endParaRPr>
          </a:p>
        </p:txBody>
      </p:sp>
      <p:pic>
        <p:nvPicPr>
          <p:cNvPr id="69" name="Picture 68"/>
          <p:cNvPicPr>
            <a:picLocks noChangeAspect="1"/>
          </p:cNvPicPr>
          <p:nvPr/>
        </p:nvPicPr>
        <p:blipFill rotWithShape="1">
          <a:blip r:embed="rId7"/>
          <a:srcRect t="5505" b="15464"/>
          <a:stretch/>
        </p:blipFill>
        <p:spPr>
          <a:xfrm>
            <a:off x="22181303" y="4068762"/>
            <a:ext cx="4564897" cy="3313024"/>
          </a:xfrm>
          <a:prstGeom prst="rect">
            <a:avLst/>
          </a:prstGeom>
        </p:spPr>
      </p:pic>
      <p:pic>
        <p:nvPicPr>
          <p:cNvPr id="70" name="Picture 69"/>
          <p:cNvPicPr>
            <a:picLocks noChangeAspect="1"/>
          </p:cNvPicPr>
          <p:nvPr/>
        </p:nvPicPr>
        <p:blipFill rotWithShape="1">
          <a:blip r:embed="rId8"/>
          <a:srcRect b="2542"/>
          <a:stretch/>
        </p:blipFill>
        <p:spPr>
          <a:xfrm>
            <a:off x="22174200" y="13288962"/>
            <a:ext cx="4257675" cy="2181462"/>
          </a:xfrm>
          <a:prstGeom prst="rect">
            <a:avLst/>
          </a:prstGeom>
        </p:spPr>
      </p:pic>
      <p:sp>
        <p:nvSpPr>
          <p:cNvPr id="72" name="Text Box 348"/>
          <p:cNvSpPr txBox="1">
            <a:spLocks noChangeArrowheads="1"/>
          </p:cNvSpPr>
          <p:nvPr/>
        </p:nvSpPr>
        <p:spPr bwMode="auto">
          <a:xfrm>
            <a:off x="21928224" y="15498762"/>
            <a:ext cx="5546750" cy="830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b="1" u="none" dirty="0"/>
              <a:t>Fig. </a:t>
            </a:r>
            <a:r>
              <a:rPr lang="en-US" b="1" dirty="0" smtClean="0"/>
              <a:t>5</a:t>
            </a:r>
            <a:r>
              <a:rPr lang="en-US" b="1" u="none" dirty="0" smtClean="0"/>
              <a:t> – </a:t>
            </a:r>
            <a:r>
              <a:rPr lang="en-US" b="1" dirty="0" smtClean="0"/>
              <a:t>Calculating Rotation / Position Delta using Histograms</a:t>
            </a:r>
            <a:endParaRPr lang="en-US" b="1" u="none" dirty="0"/>
          </a:p>
        </p:txBody>
      </p:sp>
      <p:sp>
        <p:nvSpPr>
          <p:cNvPr id="73" name="Text Box 348"/>
          <p:cNvSpPr txBox="1">
            <a:spLocks noChangeArrowheads="1"/>
          </p:cNvSpPr>
          <p:nvPr/>
        </p:nvSpPr>
        <p:spPr bwMode="auto">
          <a:xfrm>
            <a:off x="21604524" y="7497762"/>
            <a:ext cx="5546750" cy="461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b="1" u="none" dirty="0"/>
              <a:t>Fig. </a:t>
            </a:r>
            <a:r>
              <a:rPr lang="en-US" b="1" dirty="0"/>
              <a:t>4</a:t>
            </a:r>
            <a:r>
              <a:rPr lang="en-US" b="1" u="none" dirty="0" smtClean="0"/>
              <a:t> – </a:t>
            </a:r>
            <a:r>
              <a:rPr lang="en-US" b="1" u="none" dirty="0" err="1" smtClean="0"/>
              <a:t>Matchable</a:t>
            </a:r>
            <a:r>
              <a:rPr lang="en-US" b="1" u="none" dirty="0" smtClean="0"/>
              <a:t> Co-linear Segments</a:t>
            </a:r>
            <a:endParaRPr lang="en-US" b="1" u="none" dirty="0"/>
          </a:p>
        </p:txBody>
      </p:sp>
      <p:sp>
        <p:nvSpPr>
          <p:cNvPr id="74" name="Text Box 88"/>
          <p:cNvSpPr txBox="1">
            <a:spLocks noChangeArrowheads="1"/>
          </p:cNvSpPr>
          <p:nvPr/>
        </p:nvSpPr>
        <p:spPr bwMode="auto">
          <a:xfrm>
            <a:off x="21433435" y="8031162"/>
            <a:ext cx="5892303" cy="5150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1000"/>
              </a:spcBef>
              <a:spcAft>
                <a:spcPts val="1000"/>
              </a:spcAft>
            </a:pPr>
            <a:r>
              <a:rPr lang="en-CA" dirty="0" smtClean="0"/>
              <a:t>The SLAM algorithm created for the project uses a histogram based approach to estimate motion. For linear motion, position deltas are calculated between line segments in the scan and the existing map that have similar rotations. Then the peak of a histogram of those position deltas is chosen as the true delta for the move. Rotational motion is similar but using rotation deltas of lines with similar perpendicular distances to the robot instead.</a:t>
            </a:r>
          </a:p>
          <a:p>
            <a:pPr algn="just">
              <a:spcBef>
                <a:spcPts val="1000"/>
              </a:spcBef>
              <a:spcAft>
                <a:spcPts val="1000"/>
              </a:spcAft>
            </a:pPr>
            <a:r>
              <a:rPr lang="en-CA" dirty="0" smtClean="0"/>
              <a:t>When merging the new data into the map after a move, line segments which are close to collinear are merged together.</a:t>
            </a:r>
            <a:endParaRPr lang="en-CA" dirty="0"/>
          </a:p>
        </p:txBody>
      </p:sp>
      <p:sp>
        <p:nvSpPr>
          <p:cNvPr id="75" name="Text Box 88"/>
          <p:cNvSpPr txBox="1">
            <a:spLocks noChangeArrowheads="1"/>
          </p:cNvSpPr>
          <p:nvPr/>
        </p:nvSpPr>
        <p:spPr bwMode="auto">
          <a:xfrm>
            <a:off x="21407432" y="16413162"/>
            <a:ext cx="5918306" cy="2390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1000"/>
              </a:spcBef>
              <a:spcAft>
                <a:spcPts val="1000"/>
              </a:spcAft>
            </a:pPr>
            <a:r>
              <a:rPr lang="en-US" sz="4000" dirty="0">
                <a:latin typeface="Arial" charset="0"/>
              </a:rPr>
              <a:t>Acknowledgments</a:t>
            </a:r>
          </a:p>
          <a:p>
            <a:pPr algn="just">
              <a:spcBef>
                <a:spcPts val="600"/>
              </a:spcBef>
              <a:spcAft>
                <a:spcPts val="1500"/>
              </a:spcAft>
            </a:pPr>
            <a:r>
              <a:rPr lang="en-CA" dirty="0"/>
              <a:t>Thank you to Duncan Elliot, Nancy </a:t>
            </a:r>
            <a:r>
              <a:rPr lang="en-CA" dirty="0" err="1"/>
              <a:t>Minderman</a:t>
            </a:r>
            <a:r>
              <a:rPr lang="en-CA" dirty="0"/>
              <a:t>, Michael Wong and Rick McGregor for your support throughout the semester. </a:t>
            </a:r>
          </a:p>
        </p:txBody>
      </p:sp>
      <p:sp>
        <p:nvSpPr>
          <p:cNvPr id="76" name="Text Box 88"/>
          <p:cNvSpPr txBox="1">
            <a:spLocks noChangeArrowheads="1"/>
          </p:cNvSpPr>
          <p:nvPr/>
        </p:nvSpPr>
        <p:spPr bwMode="auto">
          <a:xfrm>
            <a:off x="14524939" y="12090757"/>
            <a:ext cx="6400800" cy="6760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5" tIns="45710" rIns="91425" bIns="45710">
            <a:spAutoFit/>
          </a:bodyPr>
          <a:lstStyle>
            <a:lvl1pPr defTabSz="912813">
              <a:defRPr sz="2400">
                <a:solidFill>
                  <a:schemeClr val="tx1"/>
                </a:solidFill>
                <a:latin typeface="Times New Roman" pitchFamily="18" charset="0"/>
              </a:defRPr>
            </a:lvl1pPr>
            <a:lvl2pPr marL="454025" defTabSz="912813">
              <a:defRPr sz="2400">
                <a:solidFill>
                  <a:schemeClr val="tx1"/>
                </a:solidFill>
                <a:latin typeface="Times New Roman" pitchFamily="18" charset="0"/>
              </a:defRPr>
            </a:lvl2pPr>
            <a:lvl3pPr marL="912813" defTabSz="912813">
              <a:defRPr sz="2400">
                <a:solidFill>
                  <a:schemeClr val="tx1"/>
                </a:solidFill>
                <a:latin typeface="Times New Roman" pitchFamily="18" charset="0"/>
              </a:defRPr>
            </a:lvl3pPr>
            <a:lvl4pPr marL="1374775" defTabSz="912813">
              <a:defRPr sz="2400">
                <a:solidFill>
                  <a:schemeClr val="tx1"/>
                </a:solidFill>
                <a:latin typeface="Times New Roman" pitchFamily="18" charset="0"/>
              </a:defRPr>
            </a:lvl4pPr>
            <a:lvl5pPr defTabSz="912813">
              <a:defRPr sz="2400">
                <a:solidFill>
                  <a:schemeClr val="tx1"/>
                </a:solidFill>
                <a:latin typeface="Times New Roman" pitchFamily="18" charset="0"/>
              </a:defRPr>
            </a:lvl5pPr>
            <a:lvl6pPr defTabSz="912813" eaLnBrk="0" fontAlgn="base" hangingPunct="0">
              <a:spcBef>
                <a:spcPct val="0"/>
              </a:spcBef>
              <a:spcAft>
                <a:spcPct val="0"/>
              </a:spcAft>
              <a:defRPr sz="2400">
                <a:solidFill>
                  <a:schemeClr val="tx1"/>
                </a:solidFill>
                <a:latin typeface="Times New Roman" pitchFamily="18" charset="0"/>
              </a:defRPr>
            </a:lvl6pPr>
            <a:lvl7pPr defTabSz="912813" eaLnBrk="0" fontAlgn="base" hangingPunct="0">
              <a:spcBef>
                <a:spcPct val="0"/>
              </a:spcBef>
              <a:spcAft>
                <a:spcPct val="0"/>
              </a:spcAft>
              <a:defRPr sz="2400">
                <a:solidFill>
                  <a:schemeClr val="tx1"/>
                </a:solidFill>
                <a:latin typeface="Times New Roman" pitchFamily="18" charset="0"/>
              </a:defRPr>
            </a:lvl7pPr>
            <a:lvl8pPr defTabSz="912813" eaLnBrk="0" fontAlgn="base" hangingPunct="0">
              <a:spcBef>
                <a:spcPct val="0"/>
              </a:spcBef>
              <a:spcAft>
                <a:spcPct val="0"/>
              </a:spcAft>
              <a:defRPr sz="2400">
                <a:solidFill>
                  <a:schemeClr val="tx1"/>
                </a:solidFill>
                <a:latin typeface="Times New Roman" pitchFamily="18" charset="0"/>
              </a:defRPr>
            </a:lvl8pPr>
            <a:lvl9pPr defTabSz="912813" eaLnBrk="0" fontAlgn="base" hangingPunct="0">
              <a:spcBef>
                <a:spcPct val="0"/>
              </a:spcBef>
              <a:spcAft>
                <a:spcPct val="0"/>
              </a:spcAft>
              <a:defRPr sz="2400">
                <a:solidFill>
                  <a:schemeClr val="tx1"/>
                </a:solidFill>
                <a:latin typeface="Times New Roman" pitchFamily="18" charset="0"/>
              </a:defRPr>
            </a:lvl9pPr>
          </a:lstStyle>
          <a:p>
            <a:pPr algn="just">
              <a:spcBef>
                <a:spcPts val="1000"/>
              </a:spcBef>
              <a:spcAft>
                <a:spcPts val="1000"/>
              </a:spcAft>
            </a:pPr>
            <a:r>
              <a:rPr lang="en-US" sz="4000" dirty="0">
                <a:latin typeface="Arial" charset="0"/>
              </a:rPr>
              <a:t>Mapping </a:t>
            </a:r>
            <a:r>
              <a:rPr lang="en-US" sz="4000" dirty="0" smtClean="0">
                <a:latin typeface="Arial" charset="0"/>
              </a:rPr>
              <a:t>Algorithm</a:t>
            </a:r>
          </a:p>
          <a:p>
            <a:pPr algn="just">
              <a:spcBef>
                <a:spcPts val="1000"/>
              </a:spcBef>
              <a:spcAft>
                <a:spcPts val="1000"/>
              </a:spcAft>
            </a:pPr>
            <a:r>
              <a:rPr lang="en-CA" dirty="0"/>
              <a:t>The mapping algorithm converts data from the robot </a:t>
            </a:r>
            <a:r>
              <a:rPr lang="en-CA" dirty="0" smtClean="0"/>
              <a:t>(ranges and </a:t>
            </a:r>
            <a:r>
              <a:rPr lang="en-CA" dirty="0"/>
              <a:t>angles) into </a:t>
            </a:r>
            <a:r>
              <a:rPr lang="en-CA" dirty="0" smtClean="0"/>
              <a:t>line segments </a:t>
            </a:r>
            <a:r>
              <a:rPr lang="en-CA" dirty="0"/>
              <a:t>that can be used to build an updatable map. Figure </a:t>
            </a:r>
            <a:r>
              <a:rPr lang="en-CA" dirty="0" smtClean="0"/>
              <a:t>4 </a:t>
            </a:r>
            <a:r>
              <a:rPr lang="en-CA" dirty="0"/>
              <a:t>shows how segments are used to keep track of the robot’s movement </a:t>
            </a:r>
            <a:r>
              <a:rPr lang="en-CA" dirty="0" smtClean="0"/>
              <a:t>between </a:t>
            </a:r>
            <a:r>
              <a:rPr lang="en-CA" dirty="0"/>
              <a:t>scans. </a:t>
            </a:r>
            <a:endParaRPr lang="en-CA" dirty="0" smtClean="0"/>
          </a:p>
          <a:p>
            <a:pPr algn="just">
              <a:spcBef>
                <a:spcPts val="1000"/>
              </a:spcBef>
              <a:spcAft>
                <a:spcPts val="1000"/>
              </a:spcAft>
            </a:pPr>
            <a:r>
              <a:rPr lang="en-CA" dirty="0" smtClean="0"/>
              <a:t>First co-linear groups of points are found using linear regressions on the LIDAR scan data. The collection of line segments is then compared to the existing map to compute the new position and rotation post move. Only one of rotation or linear motion is allowed in each move, allowing a comparatively simple SLAM (Simultaneous Location and Mapping) algorithm to be used. With an updated position and rotation, the line segments can be used to extend and refine the map.</a:t>
            </a:r>
            <a:endParaRPr lang="en-US" dirty="0">
              <a:cs typeface="Times New Roman" panose="02020603050405020304" pitchFamily="18" charset="0"/>
            </a:endParaRPr>
          </a:p>
        </p:txBody>
      </p:sp>
      <p:pic>
        <p:nvPicPr>
          <p:cNvPr id="3" name="Picture 2"/>
          <p:cNvPicPr>
            <a:picLocks noChangeAspect="1"/>
          </p:cNvPicPr>
          <p:nvPr/>
        </p:nvPicPr>
        <p:blipFill rotWithShape="1">
          <a:blip r:embed="rId9" cstate="print">
            <a:extLst>
              <a:ext uri="{28A0092B-C50C-407E-A947-70E740481C1C}">
                <a14:useLocalDpi xmlns:a14="http://schemas.microsoft.com/office/drawing/2010/main" val="0"/>
              </a:ext>
            </a:extLst>
          </a:blip>
          <a:srcRect t="13659"/>
          <a:stretch/>
        </p:blipFill>
        <p:spPr>
          <a:xfrm>
            <a:off x="16002000" y="5957125"/>
            <a:ext cx="3436230" cy="52744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565553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5014</TotalTime>
  <Words>768</Words>
  <Application>Microsoft Office PowerPoint</Application>
  <PresentationFormat>Custom</PresentationFormat>
  <Paragraphs>47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Garamond</vt:lpstr>
      <vt:lpstr>Times New Roman</vt:lpstr>
      <vt:lpstr>Office Theme</vt:lpstr>
      <vt:lpstr>PowerPoint Presentation</vt:lpstr>
    </vt:vector>
  </TitlesOfParts>
  <Company>University of Alberta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Barton</dc:creator>
  <cp:lastModifiedBy>Joel Keeling</cp:lastModifiedBy>
  <cp:revision>82</cp:revision>
  <cp:lastPrinted>2011-06-10T17:39:26Z</cp:lastPrinted>
  <dcterms:created xsi:type="dcterms:W3CDTF">2010-10-22T20:17:07Z</dcterms:created>
  <dcterms:modified xsi:type="dcterms:W3CDTF">2016-04-02T01:13:43Z</dcterms:modified>
</cp:coreProperties>
</file>