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346400" cy="21396325"/>
  <p:notesSz cx="21126450" cy="27527250"/>
  <p:defaultTextStyle>
    <a:defPPr>
      <a:defRPr lang="en-US"/>
    </a:defPPr>
    <a:lvl1pPr marL="0" algn="l" defTabSz="2716903" rtl="0" eaLnBrk="1" latinLnBrk="0" hangingPunct="1">
      <a:defRPr sz="5400" kern="1200">
        <a:solidFill>
          <a:schemeClr val="tx1"/>
        </a:solidFill>
        <a:latin typeface="+mn-lt"/>
        <a:ea typeface="+mn-ea"/>
        <a:cs typeface="+mn-cs"/>
      </a:defRPr>
    </a:lvl1pPr>
    <a:lvl2pPr marL="1358452" algn="l" defTabSz="2716903" rtl="0" eaLnBrk="1" latinLnBrk="0" hangingPunct="1">
      <a:defRPr sz="5400" kern="1200">
        <a:solidFill>
          <a:schemeClr val="tx1"/>
        </a:solidFill>
        <a:latin typeface="+mn-lt"/>
        <a:ea typeface="+mn-ea"/>
        <a:cs typeface="+mn-cs"/>
      </a:defRPr>
    </a:lvl2pPr>
    <a:lvl3pPr marL="2716903" algn="l" defTabSz="2716903" rtl="0" eaLnBrk="1" latinLnBrk="0" hangingPunct="1">
      <a:defRPr sz="5400" kern="1200">
        <a:solidFill>
          <a:schemeClr val="tx1"/>
        </a:solidFill>
        <a:latin typeface="+mn-lt"/>
        <a:ea typeface="+mn-ea"/>
        <a:cs typeface="+mn-cs"/>
      </a:defRPr>
    </a:lvl3pPr>
    <a:lvl4pPr marL="4075355" algn="l" defTabSz="2716903" rtl="0" eaLnBrk="1" latinLnBrk="0" hangingPunct="1">
      <a:defRPr sz="5400" kern="1200">
        <a:solidFill>
          <a:schemeClr val="tx1"/>
        </a:solidFill>
        <a:latin typeface="+mn-lt"/>
        <a:ea typeface="+mn-ea"/>
        <a:cs typeface="+mn-cs"/>
      </a:defRPr>
    </a:lvl4pPr>
    <a:lvl5pPr marL="5433807" algn="l" defTabSz="2716903" rtl="0" eaLnBrk="1" latinLnBrk="0" hangingPunct="1">
      <a:defRPr sz="5400" kern="1200">
        <a:solidFill>
          <a:schemeClr val="tx1"/>
        </a:solidFill>
        <a:latin typeface="+mn-lt"/>
        <a:ea typeface="+mn-ea"/>
        <a:cs typeface="+mn-cs"/>
      </a:defRPr>
    </a:lvl5pPr>
    <a:lvl6pPr marL="6792258" algn="l" defTabSz="2716903" rtl="0" eaLnBrk="1" latinLnBrk="0" hangingPunct="1">
      <a:defRPr sz="5400" kern="1200">
        <a:solidFill>
          <a:schemeClr val="tx1"/>
        </a:solidFill>
        <a:latin typeface="+mn-lt"/>
        <a:ea typeface="+mn-ea"/>
        <a:cs typeface="+mn-cs"/>
      </a:defRPr>
    </a:lvl6pPr>
    <a:lvl7pPr marL="8150710" algn="l" defTabSz="2716903" rtl="0" eaLnBrk="1" latinLnBrk="0" hangingPunct="1">
      <a:defRPr sz="5400" kern="1200">
        <a:solidFill>
          <a:schemeClr val="tx1"/>
        </a:solidFill>
        <a:latin typeface="+mn-lt"/>
        <a:ea typeface="+mn-ea"/>
        <a:cs typeface="+mn-cs"/>
      </a:defRPr>
    </a:lvl7pPr>
    <a:lvl8pPr marL="9509162" algn="l" defTabSz="2716903" rtl="0" eaLnBrk="1" latinLnBrk="0" hangingPunct="1">
      <a:defRPr sz="5400" kern="1200">
        <a:solidFill>
          <a:schemeClr val="tx1"/>
        </a:solidFill>
        <a:latin typeface="+mn-lt"/>
        <a:ea typeface="+mn-ea"/>
        <a:cs typeface="+mn-cs"/>
      </a:defRPr>
    </a:lvl8pPr>
    <a:lvl9pPr marL="10867613" algn="l" defTabSz="2716903" rtl="0" eaLnBrk="1" latinLnBrk="0" hangingPunct="1">
      <a:defRPr sz="5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28"/>
    <a:srgbClr val="006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69" autoAdjust="0"/>
    <p:restoredTop sz="84317" autoAdjust="0"/>
  </p:normalViewPr>
  <p:slideViewPr>
    <p:cSldViewPr>
      <p:cViewPr varScale="1">
        <p:scale>
          <a:sx n="26" d="100"/>
          <a:sy n="26" d="100"/>
        </p:scale>
        <p:origin x="-1578" y="-102"/>
      </p:cViewPr>
      <p:guideLst>
        <p:guide orient="horz" pos="6739"/>
        <p:guide pos="8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9154795" cy="1376363"/>
          </a:xfrm>
          <a:prstGeom prst="rect">
            <a:avLst/>
          </a:prstGeom>
        </p:spPr>
        <p:txBody>
          <a:bodyPr vert="horz" lIns="278013" tIns="139006" rIns="278013" bIns="139006" rtlCol="0"/>
          <a:lstStyle>
            <a:lvl1pPr algn="l">
              <a:defRPr sz="3600"/>
            </a:lvl1pPr>
          </a:lstStyle>
          <a:p>
            <a:endParaRPr lang="en-CA"/>
          </a:p>
        </p:txBody>
      </p:sp>
      <p:sp>
        <p:nvSpPr>
          <p:cNvPr id="3" name="Date Placeholder 2"/>
          <p:cNvSpPr>
            <a:spLocks noGrp="1"/>
          </p:cNvSpPr>
          <p:nvPr>
            <p:ph type="dt" idx="1"/>
          </p:nvPr>
        </p:nvSpPr>
        <p:spPr>
          <a:xfrm>
            <a:off x="11966769" y="0"/>
            <a:ext cx="9154795" cy="1376363"/>
          </a:xfrm>
          <a:prstGeom prst="rect">
            <a:avLst/>
          </a:prstGeom>
        </p:spPr>
        <p:txBody>
          <a:bodyPr vert="horz" lIns="278013" tIns="139006" rIns="278013" bIns="139006" rtlCol="0"/>
          <a:lstStyle>
            <a:lvl1pPr algn="r">
              <a:defRPr sz="3600"/>
            </a:lvl1pPr>
          </a:lstStyle>
          <a:p>
            <a:fld id="{B22375EF-ED23-4B26-B0C2-EC83B2507EAB}" type="datetimeFigureOut">
              <a:rPr lang="en-CA" smtClean="0"/>
              <a:pPr/>
              <a:t>31/03/2014</a:t>
            </a:fld>
            <a:endParaRPr lang="en-CA"/>
          </a:p>
        </p:txBody>
      </p:sp>
      <p:sp>
        <p:nvSpPr>
          <p:cNvPr id="4" name="Slide Image Placeholder 3"/>
          <p:cNvSpPr>
            <a:spLocks noGrp="1" noRot="1" noChangeAspect="1"/>
          </p:cNvSpPr>
          <p:nvPr>
            <p:ph type="sldImg" idx="2"/>
          </p:nvPr>
        </p:nvSpPr>
        <p:spPr>
          <a:xfrm>
            <a:off x="3725863" y="2063750"/>
            <a:ext cx="13674725" cy="10321925"/>
          </a:xfrm>
          <a:prstGeom prst="rect">
            <a:avLst/>
          </a:prstGeom>
          <a:noFill/>
          <a:ln w="12700">
            <a:solidFill>
              <a:prstClr val="black"/>
            </a:solidFill>
          </a:ln>
        </p:spPr>
        <p:txBody>
          <a:bodyPr vert="horz" lIns="278013" tIns="139006" rIns="278013" bIns="139006" rtlCol="0" anchor="ctr"/>
          <a:lstStyle/>
          <a:p>
            <a:endParaRPr lang="en-CA"/>
          </a:p>
        </p:txBody>
      </p:sp>
      <p:sp>
        <p:nvSpPr>
          <p:cNvPr id="5" name="Notes Placeholder 4"/>
          <p:cNvSpPr>
            <a:spLocks noGrp="1"/>
          </p:cNvSpPr>
          <p:nvPr>
            <p:ph type="body" sz="quarter" idx="3"/>
          </p:nvPr>
        </p:nvSpPr>
        <p:spPr>
          <a:xfrm>
            <a:off x="2112647" y="13075443"/>
            <a:ext cx="16901159" cy="12387263"/>
          </a:xfrm>
          <a:prstGeom prst="rect">
            <a:avLst/>
          </a:prstGeom>
        </p:spPr>
        <p:txBody>
          <a:bodyPr vert="horz" lIns="278013" tIns="139006" rIns="278013" bIns="1390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2" y="26146111"/>
            <a:ext cx="9154795" cy="1376363"/>
          </a:xfrm>
          <a:prstGeom prst="rect">
            <a:avLst/>
          </a:prstGeom>
        </p:spPr>
        <p:txBody>
          <a:bodyPr vert="horz" lIns="278013" tIns="139006" rIns="278013" bIns="139006" rtlCol="0" anchor="b"/>
          <a:lstStyle>
            <a:lvl1pPr algn="l">
              <a:defRPr sz="3600"/>
            </a:lvl1pPr>
          </a:lstStyle>
          <a:p>
            <a:endParaRPr lang="en-CA"/>
          </a:p>
        </p:txBody>
      </p:sp>
      <p:sp>
        <p:nvSpPr>
          <p:cNvPr id="7" name="Slide Number Placeholder 6"/>
          <p:cNvSpPr>
            <a:spLocks noGrp="1"/>
          </p:cNvSpPr>
          <p:nvPr>
            <p:ph type="sldNum" sz="quarter" idx="5"/>
          </p:nvPr>
        </p:nvSpPr>
        <p:spPr>
          <a:xfrm>
            <a:off x="11966769" y="26146111"/>
            <a:ext cx="9154795" cy="1376363"/>
          </a:xfrm>
          <a:prstGeom prst="rect">
            <a:avLst/>
          </a:prstGeom>
        </p:spPr>
        <p:txBody>
          <a:bodyPr vert="horz" lIns="278013" tIns="139006" rIns="278013" bIns="139006" rtlCol="0" anchor="b"/>
          <a:lstStyle>
            <a:lvl1pPr algn="r">
              <a:defRPr sz="3600"/>
            </a:lvl1pPr>
          </a:lstStyle>
          <a:p>
            <a:fld id="{804FAE9D-5563-4AA7-B76B-9B216F35F294}" type="slidenum">
              <a:rPr lang="en-CA" smtClean="0"/>
              <a:pPr/>
              <a:t>‹#›</a:t>
            </a:fld>
            <a:endParaRPr lang="en-CA"/>
          </a:p>
        </p:txBody>
      </p:sp>
    </p:spTree>
    <p:extLst>
      <p:ext uri="{BB962C8B-B14F-4D97-AF65-F5344CB8AC3E}">
        <p14:creationId xmlns:p14="http://schemas.microsoft.com/office/powerpoint/2010/main" val="2962404349"/>
      </p:ext>
    </p:extLst>
  </p:cSld>
  <p:clrMap bg1="lt1" tx1="dk1" bg2="lt2" tx2="dk2" accent1="accent1" accent2="accent2" accent3="accent3" accent4="accent4" accent5="accent5" accent6="accent6" hlink="hlink" folHlink="folHlink"/>
  <p:notesStyle>
    <a:lvl1pPr marL="0" algn="l" defTabSz="2716903" rtl="0" eaLnBrk="1" latinLnBrk="0" hangingPunct="1">
      <a:defRPr sz="3500" kern="1200">
        <a:solidFill>
          <a:schemeClr val="tx1"/>
        </a:solidFill>
        <a:latin typeface="+mn-lt"/>
        <a:ea typeface="+mn-ea"/>
        <a:cs typeface="+mn-cs"/>
      </a:defRPr>
    </a:lvl1pPr>
    <a:lvl2pPr marL="1358452" algn="l" defTabSz="2716903" rtl="0" eaLnBrk="1" latinLnBrk="0" hangingPunct="1">
      <a:defRPr sz="3500" kern="1200">
        <a:solidFill>
          <a:schemeClr val="tx1"/>
        </a:solidFill>
        <a:latin typeface="+mn-lt"/>
        <a:ea typeface="+mn-ea"/>
        <a:cs typeface="+mn-cs"/>
      </a:defRPr>
    </a:lvl2pPr>
    <a:lvl3pPr marL="2716903" algn="l" defTabSz="2716903" rtl="0" eaLnBrk="1" latinLnBrk="0" hangingPunct="1">
      <a:defRPr sz="3500" kern="1200">
        <a:solidFill>
          <a:schemeClr val="tx1"/>
        </a:solidFill>
        <a:latin typeface="+mn-lt"/>
        <a:ea typeface="+mn-ea"/>
        <a:cs typeface="+mn-cs"/>
      </a:defRPr>
    </a:lvl3pPr>
    <a:lvl4pPr marL="4075355" algn="l" defTabSz="2716903" rtl="0" eaLnBrk="1" latinLnBrk="0" hangingPunct="1">
      <a:defRPr sz="3500" kern="1200">
        <a:solidFill>
          <a:schemeClr val="tx1"/>
        </a:solidFill>
        <a:latin typeface="+mn-lt"/>
        <a:ea typeface="+mn-ea"/>
        <a:cs typeface="+mn-cs"/>
      </a:defRPr>
    </a:lvl4pPr>
    <a:lvl5pPr marL="5433807" algn="l" defTabSz="2716903" rtl="0" eaLnBrk="1" latinLnBrk="0" hangingPunct="1">
      <a:defRPr sz="3500" kern="1200">
        <a:solidFill>
          <a:schemeClr val="tx1"/>
        </a:solidFill>
        <a:latin typeface="+mn-lt"/>
        <a:ea typeface="+mn-ea"/>
        <a:cs typeface="+mn-cs"/>
      </a:defRPr>
    </a:lvl5pPr>
    <a:lvl6pPr marL="6792258" algn="l" defTabSz="2716903" rtl="0" eaLnBrk="1" latinLnBrk="0" hangingPunct="1">
      <a:defRPr sz="3500" kern="1200">
        <a:solidFill>
          <a:schemeClr val="tx1"/>
        </a:solidFill>
        <a:latin typeface="+mn-lt"/>
        <a:ea typeface="+mn-ea"/>
        <a:cs typeface="+mn-cs"/>
      </a:defRPr>
    </a:lvl6pPr>
    <a:lvl7pPr marL="8150710" algn="l" defTabSz="2716903" rtl="0" eaLnBrk="1" latinLnBrk="0" hangingPunct="1">
      <a:defRPr sz="3500" kern="1200">
        <a:solidFill>
          <a:schemeClr val="tx1"/>
        </a:solidFill>
        <a:latin typeface="+mn-lt"/>
        <a:ea typeface="+mn-ea"/>
        <a:cs typeface="+mn-cs"/>
      </a:defRPr>
    </a:lvl7pPr>
    <a:lvl8pPr marL="9509162" algn="l" defTabSz="2716903" rtl="0" eaLnBrk="1" latinLnBrk="0" hangingPunct="1">
      <a:defRPr sz="3500" kern="1200">
        <a:solidFill>
          <a:schemeClr val="tx1"/>
        </a:solidFill>
        <a:latin typeface="+mn-lt"/>
        <a:ea typeface="+mn-ea"/>
        <a:cs typeface="+mn-cs"/>
      </a:defRPr>
    </a:lvl8pPr>
    <a:lvl9pPr marL="10867613" algn="l" defTabSz="2716903" rtl="0" eaLnBrk="1" latinLnBrk="0" hangingPunct="1">
      <a:defRPr sz="3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5863" y="2063750"/>
            <a:ext cx="13674725" cy="10321925"/>
          </a:xfrm>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804FAE9D-5563-4AA7-B76B-9B216F35F294}" type="slidenum">
              <a:rPr lang="en-CA" smtClean="0"/>
              <a:pPr/>
              <a:t>1</a:t>
            </a:fld>
            <a:endParaRPr lang="en-CA"/>
          </a:p>
        </p:txBody>
      </p:sp>
    </p:spTree>
    <p:extLst>
      <p:ext uri="{BB962C8B-B14F-4D97-AF65-F5344CB8AC3E}">
        <p14:creationId xmlns:p14="http://schemas.microsoft.com/office/powerpoint/2010/main" val="33737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5980" y="6646730"/>
            <a:ext cx="24094440" cy="4586342"/>
          </a:xfrm>
        </p:spPr>
        <p:txBody>
          <a:bodyPr/>
          <a:lstStyle/>
          <a:p>
            <a:r>
              <a:rPr lang="en-US" smtClean="0"/>
              <a:t>Click to edit Master title style</a:t>
            </a:r>
            <a:endParaRPr lang="en-CA"/>
          </a:p>
        </p:txBody>
      </p:sp>
      <p:sp>
        <p:nvSpPr>
          <p:cNvPr id="3" name="Subtitle 2"/>
          <p:cNvSpPr>
            <a:spLocks noGrp="1"/>
          </p:cNvSpPr>
          <p:nvPr>
            <p:ph type="subTitle" idx="1"/>
          </p:nvPr>
        </p:nvSpPr>
        <p:spPr>
          <a:xfrm>
            <a:off x="4251960" y="12124584"/>
            <a:ext cx="19842480" cy="5467950"/>
          </a:xfrm>
        </p:spPr>
        <p:txBody>
          <a:bodyPr/>
          <a:lstStyle>
            <a:lvl1pPr marL="0" indent="0" algn="ctr">
              <a:buNone/>
              <a:defRPr>
                <a:solidFill>
                  <a:schemeClr val="tx1">
                    <a:tint val="75000"/>
                  </a:schemeClr>
                </a:solidFill>
              </a:defRPr>
            </a:lvl1pPr>
            <a:lvl2pPr marL="1358452" indent="0" algn="ctr">
              <a:buNone/>
              <a:defRPr>
                <a:solidFill>
                  <a:schemeClr val="tx1">
                    <a:tint val="75000"/>
                  </a:schemeClr>
                </a:solidFill>
              </a:defRPr>
            </a:lvl2pPr>
            <a:lvl3pPr marL="2716903" indent="0" algn="ctr">
              <a:buNone/>
              <a:defRPr>
                <a:solidFill>
                  <a:schemeClr val="tx1">
                    <a:tint val="75000"/>
                  </a:schemeClr>
                </a:solidFill>
              </a:defRPr>
            </a:lvl3pPr>
            <a:lvl4pPr marL="4075355" indent="0" algn="ctr">
              <a:buNone/>
              <a:defRPr>
                <a:solidFill>
                  <a:schemeClr val="tx1">
                    <a:tint val="75000"/>
                  </a:schemeClr>
                </a:solidFill>
              </a:defRPr>
            </a:lvl4pPr>
            <a:lvl5pPr marL="5433807" indent="0" algn="ctr">
              <a:buNone/>
              <a:defRPr>
                <a:solidFill>
                  <a:schemeClr val="tx1">
                    <a:tint val="75000"/>
                  </a:schemeClr>
                </a:solidFill>
              </a:defRPr>
            </a:lvl5pPr>
            <a:lvl6pPr marL="6792258" indent="0" algn="ctr">
              <a:buNone/>
              <a:defRPr>
                <a:solidFill>
                  <a:schemeClr val="tx1">
                    <a:tint val="75000"/>
                  </a:schemeClr>
                </a:solidFill>
              </a:defRPr>
            </a:lvl6pPr>
            <a:lvl7pPr marL="8150710" indent="0" algn="ctr">
              <a:buNone/>
              <a:defRPr>
                <a:solidFill>
                  <a:schemeClr val="tx1">
                    <a:tint val="75000"/>
                  </a:schemeClr>
                </a:solidFill>
              </a:defRPr>
            </a:lvl7pPr>
            <a:lvl8pPr marL="9509162" indent="0" algn="ctr">
              <a:buNone/>
              <a:defRPr>
                <a:solidFill>
                  <a:schemeClr val="tx1">
                    <a:tint val="75000"/>
                  </a:schemeClr>
                </a:solidFill>
              </a:defRPr>
            </a:lvl8pPr>
            <a:lvl9pPr marL="10867613"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44030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03235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76833" y="2511101"/>
            <a:ext cx="21683028" cy="5355519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817907" y="2511101"/>
            <a:ext cx="64586485" cy="53555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66880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55505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39170" y="13749121"/>
            <a:ext cx="24094440" cy="4249548"/>
          </a:xfrm>
        </p:spPr>
        <p:txBody>
          <a:bodyPr anchor="t"/>
          <a:lstStyle>
            <a:lvl1pPr algn="l">
              <a:defRPr sz="11900" b="1" cap="all"/>
            </a:lvl1pPr>
          </a:lstStyle>
          <a:p>
            <a:r>
              <a:rPr lang="en-US" smtClean="0"/>
              <a:t>Click to edit Master title style</a:t>
            </a:r>
            <a:endParaRPr lang="en-CA"/>
          </a:p>
        </p:txBody>
      </p:sp>
      <p:sp>
        <p:nvSpPr>
          <p:cNvPr id="3" name="Text Placeholder 2"/>
          <p:cNvSpPr>
            <a:spLocks noGrp="1"/>
          </p:cNvSpPr>
          <p:nvPr>
            <p:ph type="body" idx="1"/>
          </p:nvPr>
        </p:nvSpPr>
        <p:spPr>
          <a:xfrm>
            <a:off x="2239170" y="9068677"/>
            <a:ext cx="24094440" cy="4680445"/>
          </a:xfrm>
        </p:spPr>
        <p:txBody>
          <a:bodyPr anchor="b"/>
          <a:lstStyle>
            <a:lvl1pPr marL="0" indent="0">
              <a:buNone/>
              <a:defRPr sz="6000">
                <a:solidFill>
                  <a:schemeClr val="tx1">
                    <a:tint val="75000"/>
                  </a:schemeClr>
                </a:solidFill>
              </a:defRPr>
            </a:lvl1pPr>
            <a:lvl2pPr marL="1358452" indent="0">
              <a:buNone/>
              <a:defRPr sz="5400">
                <a:solidFill>
                  <a:schemeClr val="tx1">
                    <a:tint val="75000"/>
                  </a:schemeClr>
                </a:solidFill>
              </a:defRPr>
            </a:lvl2pPr>
            <a:lvl3pPr marL="2716903" indent="0">
              <a:buNone/>
              <a:defRPr sz="4700">
                <a:solidFill>
                  <a:schemeClr val="tx1">
                    <a:tint val="75000"/>
                  </a:schemeClr>
                </a:solidFill>
              </a:defRPr>
            </a:lvl3pPr>
            <a:lvl4pPr marL="4075355" indent="0">
              <a:buNone/>
              <a:defRPr sz="4200">
                <a:solidFill>
                  <a:schemeClr val="tx1">
                    <a:tint val="75000"/>
                  </a:schemeClr>
                </a:solidFill>
              </a:defRPr>
            </a:lvl4pPr>
            <a:lvl5pPr marL="5433807" indent="0">
              <a:buNone/>
              <a:defRPr sz="4200">
                <a:solidFill>
                  <a:schemeClr val="tx1">
                    <a:tint val="75000"/>
                  </a:schemeClr>
                </a:solidFill>
              </a:defRPr>
            </a:lvl5pPr>
            <a:lvl6pPr marL="6792258" indent="0">
              <a:buNone/>
              <a:defRPr sz="4200">
                <a:solidFill>
                  <a:schemeClr val="tx1">
                    <a:tint val="75000"/>
                  </a:schemeClr>
                </a:solidFill>
              </a:defRPr>
            </a:lvl6pPr>
            <a:lvl7pPr marL="8150710" indent="0">
              <a:buNone/>
              <a:defRPr sz="4200">
                <a:solidFill>
                  <a:schemeClr val="tx1">
                    <a:tint val="75000"/>
                  </a:schemeClr>
                </a:solidFill>
              </a:defRPr>
            </a:lvl7pPr>
            <a:lvl8pPr marL="9509162" indent="0">
              <a:buNone/>
              <a:defRPr sz="4200">
                <a:solidFill>
                  <a:schemeClr val="tx1">
                    <a:tint val="75000"/>
                  </a:schemeClr>
                </a:solidFill>
              </a:defRPr>
            </a:lvl8pPr>
            <a:lvl9pPr marL="10867613" indent="0">
              <a:buNone/>
              <a:defRPr sz="4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0431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817909" y="14645588"/>
            <a:ext cx="43134755" cy="41420709"/>
          </a:xfrm>
        </p:spPr>
        <p:txBody>
          <a:bodyPr/>
          <a:lstStyle>
            <a:lvl1pPr>
              <a:defRPr sz="83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425101" y="14645588"/>
            <a:ext cx="43134758" cy="41420709"/>
          </a:xfrm>
        </p:spPr>
        <p:txBody>
          <a:bodyPr/>
          <a:lstStyle>
            <a:lvl1pPr>
              <a:defRPr sz="83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66075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7320" y="856845"/>
            <a:ext cx="25511760" cy="3566054"/>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417322" y="4789411"/>
            <a:ext cx="12524582" cy="1995999"/>
          </a:xfrm>
        </p:spPr>
        <p:txBody>
          <a:bodyPr anchor="b"/>
          <a:lstStyle>
            <a:lvl1pPr marL="0" indent="0">
              <a:buNone/>
              <a:defRPr sz="7200" b="1"/>
            </a:lvl1pPr>
            <a:lvl2pPr marL="1358452" indent="0">
              <a:buNone/>
              <a:defRPr sz="6000" b="1"/>
            </a:lvl2pPr>
            <a:lvl3pPr marL="2716903" indent="0">
              <a:buNone/>
              <a:defRPr sz="5400" b="1"/>
            </a:lvl3pPr>
            <a:lvl4pPr marL="4075355" indent="0">
              <a:buNone/>
              <a:defRPr sz="4700" b="1"/>
            </a:lvl4pPr>
            <a:lvl5pPr marL="5433807" indent="0">
              <a:buNone/>
              <a:defRPr sz="4700" b="1"/>
            </a:lvl5pPr>
            <a:lvl6pPr marL="6792258" indent="0">
              <a:buNone/>
              <a:defRPr sz="4700" b="1"/>
            </a:lvl6pPr>
            <a:lvl7pPr marL="8150710" indent="0">
              <a:buNone/>
              <a:defRPr sz="4700" b="1"/>
            </a:lvl7pPr>
            <a:lvl8pPr marL="9509162" indent="0">
              <a:buNone/>
              <a:defRPr sz="4700" b="1"/>
            </a:lvl8pPr>
            <a:lvl9pPr marL="10867613" indent="0">
              <a:buNone/>
              <a:defRPr sz="4700" b="1"/>
            </a:lvl9pPr>
          </a:lstStyle>
          <a:p>
            <a:pPr lvl="0"/>
            <a:r>
              <a:rPr lang="en-US" smtClean="0"/>
              <a:t>Click to edit Master text styles</a:t>
            </a:r>
          </a:p>
        </p:txBody>
      </p:sp>
      <p:sp>
        <p:nvSpPr>
          <p:cNvPr id="4" name="Content Placeholder 3"/>
          <p:cNvSpPr>
            <a:spLocks noGrp="1"/>
          </p:cNvSpPr>
          <p:nvPr>
            <p:ph sz="half" idx="2"/>
          </p:nvPr>
        </p:nvSpPr>
        <p:spPr>
          <a:xfrm>
            <a:off x="1417322" y="6785410"/>
            <a:ext cx="12524582" cy="12327652"/>
          </a:xfrm>
        </p:spPr>
        <p:txBody>
          <a:bodyPr/>
          <a:lstStyle>
            <a:lvl1pPr>
              <a:defRPr sz="7200"/>
            </a:lvl1pPr>
            <a:lvl2pPr>
              <a:defRPr sz="6000"/>
            </a:lvl2pPr>
            <a:lvl3pPr>
              <a:defRPr sz="54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4399582" y="4789411"/>
            <a:ext cx="12529503" cy="1995999"/>
          </a:xfrm>
        </p:spPr>
        <p:txBody>
          <a:bodyPr anchor="b"/>
          <a:lstStyle>
            <a:lvl1pPr marL="0" indent="0">
              <a:buNone/>
              <a:defRPr sz="7200" b="1"/>
            </a:lvl1pPr>
            <a:lvl2pPr marL="1358452" indent="0">
              <a:buNone/>
              <a:defRPr sz="6000" b="1"/>
            </a:lvl2pPr>
            <a:lvl3pPr marL="2716903" indent="0">
              <a:buNone/>
              <a:defRPr sz="5400" b="1"/>
            </a:lvl3pPr>
            <a:lvl4pPr marL="4075355" indent="0">
              <a:buNone/>
              <a:defRPr sz="4700" b="1"/>
            </a:lvl4pPr>
            <a:lvl5pPr marL="5433807" indent="0">
              <a:buNone/>
              <a:defRPr sz="4700" b="1"/>
            </a:lvl5pPr>
            <a:lvl6pPr marL="6792258" indent="0">
              <a:buNone/>
              <a:defRPr sz="4700" b="1"/>
            </a:lvl6pPr>
            <a:lvl7pPr marL="8150710" indent="0">
              <a:buNone/>
              <a:defRPr sz="4700" b="1"/>
            </a:lvl7pPr>
            <a:lvl8pPr marL="9509162" indent="0">
              <a:buNone/>
              <a:defRPr sz="4700" b="1"/>
            </a:lvl8pPr>
            <a:lvl9pPr marL="10867613" indent="0">
              <a:buNone/>
              <a:defRPr sz="4700" b="1"/>
            </a:lvl9pPr>
          </a:lstStyle>
          <a:p>
            <a:pPr lvl="0"/>
            <a:r>
              <a:rPr lang="en-US" smtClean="0"/>
              <a:t>Click to edit Master text styles</a:t>
            </a:r>
          </a:p>
        </p:txBody>
      </p:sp>
      <p:sp>
        <p:nvSpPr>
          <p:cNvPr id="6" name="Content Placeholder 5"/>
          <p:cNvSpPr>
            <a:spLocks noGrp="1"/>
          </p:cNvSpPr>
          <p:nvPr>
            <p:ph sz="quarter" idx="4"/>
          </p:nvPr>
        </p:nvSpPr>
        <p:spPr>
          <a:xfrm>
            <a:off x="14399582" y="6785410"/>
            <a:ext cx="12529503" cy="12327652"/>
          </a:xfrm>
        </p:spPr>
        <p:txBody>
          <a:bodyPr/>
          <a:lstStyle>
            <a:lvl1pPr>
              <a:defRPr sz="7200"/>
            </a:lvl1pPr>
            <a:lvl2pPr>
              <a:defRPr sz="6000"/>
            </a:lvl2pPr>
            <a:lvl3pPr>
              <a:defRPr sz="54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92505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5162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301060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7322" y="851891"/>
            <a:ext cx="9325770" cy="3625488"/>
          </a:xfrm>
        </p:spPr>
        <p:txBody>
          <a:bodyPr anchor="b"/>
          <a:lstStyle>
            <a:lvl1pPr algn="l">
              <a:defRPr sz="6000" b="1"/>
            </a:lvl1pPr>
          </a:lstStyle>
          <a:p>
            <a:r>
              <a:rPr lang="en-US" smtClean="0"/>
              <a:t>Click to edit Master title style</a:t>
            </a:r>
            <a:endParaRPr lang="en-CA"/>
          </a:p>
        </p:txBody>
      </p:sp>
      <p:sp>
        <p:nvSpPr>
          <p:cNvPr id="3" name="Content Placeholder 2"/>
          <p:cNvSpPr>
            <a:spLocks noGrp="1"/>
          </p:cNvSpPr>
          <p:nvPr>
            <p:ph idx="1"/>
          </p:nvPr>
        </p:nvSpPr>
        <p:spPr>
          <a:xfrm>
            <a:off x="11082657" y="851893"/>
            <a:ext cx="15846425" cy="18261170"/>
          </a:xfrm>
        </p:spPr>
        <p:txBody>
          <a:bodyPr/>
          <a:lstStyle>
            <a:lvl1pPr>
              <a:defRPr sz="9500"/>
            </a:lvl1pPr>
            <a:lvl2pPr>
              <a:defRPr sz="83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417322" y="4477381"/>
            <a:ext cx="9325770" cy="14635682"/>
          </a:xfrm>
        </p:spPr>
        <p:txBody>
          <a:bodyPr/>
          <a:lstStyle>
            <a:lvl1pPr marL="0" indent="0">
              <a:buNone/>
              <a:defRPr sz="4200"/>
            </a:lvl1pPr>
            <a:lvl2pPr marL="1358452" indent="0">
              <a:buNone/>
              <a:defRPr sz="3500"/>
            </a:lvl2pPr>
            <a:lvl3pPr marL="2716903" indent="0">
              <a:buNone/>
              <a:defRPr sz="2900"/>
            </a:lvl3pPr>
            <a:lvl4pPr marL="4075355" indent="0">
              <a:buNone/>
              <a:defRPr sz="2600"/>
            </a:lvl4pPr>
            <a:lvl5pPr marL="5433807" indent="0">
              <a:buNone/>
              <a:defRPr sz="2600"/>
            </a:lvl5pPr>
            <a:lvl6pPr marL="6792258" indent="0">
              <a:buNone/>
              <a:defRPr sz="2600"/>
            </a:lvl6pPr>
            <a:lvl7pPr marL="8150710" indent="0">
              <a:buNone/>
              <a:defRPr sz="2600"/>
            </a:lvl7pPr>
            <a:lvl8pPr marL="9509162" indent="0">
              <a:buNone/>
              <a:defRPr sz="2600"/>
            </a:lvl8pPr>
            <a:lvl9pPr marL="10867613"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10016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093" y="14977428"/>
            <a:ext cx="17007840" cy="1768169"/>
          </a:xfrm>
        </p:spPr>
        <p:txBody>
          <a:bodyPr anchor="b"/>
          <a:lstStyle>
            <a:lvl1pPr algn="l">
              <a:defRPr sz="6000" b="1"/>
            </a:lvl1pPr>
          </a:lstStyle>
          <a:p>
            <a:r>
              <a:rPr lang="en-US" smtClean="0"/>
              <a:t>Click to edit Master title style</a:t>
            </a:r>
            <a:endParaRPr lang="en-CA"/>
          </a:p>
        </p:txBody>
      </p:sp>
      <p:sp>
        <p:nvSpPr>
          <p:cNvPr id="3" name="Picture Placeholder 2"/>
          <p:cNvSpPr>
            <a:spLocks noGrp="1"/>
          </p:cNvSpPr>
          <p:nvPr>
            <p:ph type="pic" idx="1"/>
          </p:nvPr>
        </p:nvSpPr>
        <p:spPr>
          <a:xfrm>
            <a:off x="5556093" y="1911801"/>
            <a:ext cx="17007840" cy="12837795"/>
          </a:xfrm>
        </p:spPr>
        <p:txBody>
          <a:bodyPr/>
          <a:lstStyle>
            <a:lvl1pPr marL="0" indent="0">
              <a:buNone/>
              <a:defRPr sz="9500"/>
            </a:lvl1pPr>
            <a:lvl2pPr marL="1358452" indent="0">
              <a:buNone/>
              <a:defRPr sz="8300"/>
            </a:lvl2pPr>
            <a:lvl3pPr marL="2716903" indent="0">
              <a:buNone/>
              <a:defRPr sz="7200"/>
            </a:lvl3pPr>
            <a:lvl4pPr marL="4075355" indent="0">
              <a:buNone/>
              <a:defRPr sz="6000"/>
            </a:lvl4pPr>
            <a:lvl5pPr marL="5433807" indent="0">
              <a:buNone/>
              <a:defRPr sz="6000"/>
            </a:lvl5pPr>
            <a:lvl6pPr marL="6792258" indent="0">
              <a:buNone/>
              <a:defRPr sz="6000"/>
            </a:lvl6pPr>
            <a:lvl7pPr marL="8150710" indent="0">
              <a:buNone/>
              <a:defRPr sz="6000"/>
            </a:lvl7pPr>
            <a:lvl8pPr marL="9509162" indent="0">
              <a:buNone/>
              <a:defRPr sz="6000"/>
            </a:lvl8pPr>
            <a:lvl9pPr marL="10867613" indent="0">
              <a:buNone/>
              <a:defRPr sz="6000"/>
            </a:lvl9pPr>
          </a:lstStyle>
          <a:p>
            <a:endParaRPr lang="en-CA"/>
          </a:p>
        </p:txBody>
      </p:sp>
      <p:sp>
        <p:nvSpPr>
          <p:cNvPr id="4" name="Text Placeholder 3"/>
          <p:cNvSpPr>
            <a:spLocks noGrp="1"/>
          </p:cNvSpPr>
          <p:nvPr>
            <p:ph type="body" sz="half" idx="2"/>
          </p:nvPr>
        </p:nvSpPr>
        <p:spPr>
          <a:xfrm>
            <a:off x="5556093" y="16745597"/>
            <a:ext cx="17007840" cy="2511096"/>
          </a:xfrm>
        </p:spPr>
        <p:txBody>
          <a:bodyPr/>
          <a:lstStyle>
            <a:lvl1pPr marL="0" indent="0">
              <a:buNone/>
              <a:defRPr sz="4200"/>
            </a:lvl1pPr>
            <a:lvl2pPr marL="1358452" indent="0">
              <a:buNone/>
              <a:defRPr sz="3500"/>
            </a:lvl2pPr>
            <a:lvl3pPr marL="2716903" indent="0">
              <a:buNone/>
              <a:defRPr sz="2900"/>
            </a:lvl3pPr>
            <a:lvl4pPr marL="4075355" indent="0">
              <a:buNone/>
              <a:defRPr sz="2600"/>
            </a:lvl4pPr>
            <a:lvl5pPr marL="5433807" indent="0">
              <a:buNone/>
              <a:defRPr sz="2600"/>
            </a:lvl5pPr>
            <a:lvl6pPr marL="6792258" indent="0">
              <a:buNone/>
              <a:defRPr sz="2600"/>
            </a:lvl6pPr>
            <a:lvl7pPr marL="8150710" indent="0">
              <a:buNone/>
              <a:defRPr sz="2600"/>
            </a:lvl7pPr>
            <a:lvl8pPr marL="9509162" indent="0">
              <a:buNone/>
              <a:defRPr sz="2600"/>
            </a:lvl8pPr>
            <a:lvl9pPr marL="10867613"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40084-D16F-4AAA-AB2B-541E9DCDB31E}" type="datetimeFigureOut">
              <a:rPr lang="en-CA" smtClean="0"/>
              <a:pPr/>
              <a:t>31/03/2014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37021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7320" y="856845"/>
            <a:ext cx="25511760" cy="3566054"/>
          </a:xfrm>
          <a:prstGeom prst="rect">
            <a:avLst/>
          </a:prstGeom>
        </p:spPr>
        <p:txBody>
          <a:bodyPr vert="horz" lIns="271690" tIns="135845" rIns="271690" bIns="13584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1417320" y="4992479"/>
            <a:ext cx="25511760" cy="14120586"/>
          </a:xfrm>
          <a:prstGeom prst="rect">
            <a:avLst/>
          </a:prstGeom>
        </p:spPr>
        <p:txBody>
          <a:bodyPr vert="horz" lIns="271690" tIns="135845" rIns="271690" bIns="1358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1417320" y="19831225"/>
            <a:ext cx="6614160" cy="1139156"/>
          </a:xfrm>
          <a:prstGeom prst="rect">
            <a:avLst/>
          </a:prstGeom>
        </p:spPr>
        <p:txBody>
          <a:bodyPr vert="horz" lIns="271690" tIns="135845" rIns="271690" bIns="135845" rtlCol="0" anchor="ctr"/>
          <a:lstStyle>
            <a:lvl1pPr algn="l">
              <a:defRPr sz="3500">
                <a:solidFill>
                  <a:schemeClr val="tx1">
                    <a:tint val="75000"/>
                  </a:schemeClr>
                </a:solidFill>
              </a:defRPr>
            </a:lvl1pPr>
          </a:lstStyle>
          <a:p>
            <a:fld id="{0AE40084-D16F-4AAA-AB2B-541E9DCDB31E}" type="datetimeFigureOut">
              <a:rPr lang="en-CA" smtClean="0"/>
              <a:pPr/>
              <a:t>31/03/2014</a:t>
            </a:fld>
            <a:endParaRPr lang="en-CA"/>
          </a:p>
        </p:txBody>
      </p:sp>
      <p:sp>
        <p:nvSpPr>
          <p:cNvPr id="5" name="Footer Placeholder 4"/>
          <p:cNvSpPr>
            <a:spLocks noGrp="1"/>
          </p:cNvSpPr>
          <p:nvPr>
            <p:ph type="ftr" sz="quarter" idx="3"/>
          </p:nvPr>
        </p:nvSpPr>
        <p:spPr>
          <a:xfrm>
            <a:off x="9685020" y="19831225"/>
            <a:ext cx="8976360" cy="1139156"/>
          </a:xfrm>
          <a:prstGeom prst="rect">
            <a:avLst/>
          </a:prstGeom>
        </p:spPr>
        <p:txBody>
          <a:bodyPr vert="horz" lIns="271690" tIns="135845" rIns="271690" bIns="135845" rtlCol="0" anchor="ctr"/>
          <a:lstStyle>
            <a:lvl1pPr algn="ctr">
              <a:defRPr sz="35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0314920" y="19831225"/>
            <a:ext cx="6614160" cy="1139156"/>
          </a:xfrm>
          <a:prstGeom prst="rect">
            <a:avLst/>
          </a:prstGeom>
        </p:spPr>
        <p:txBody>
          <a:bodyPr vert="horz" lIns="271690" tIns="135845" rIns="271690" bIns="135845" rtlCol="0" anchor="ctr"/>
          <a:lstStyle>
            <a:lvl1pPr algn="r">
              <a:defRPr sz="3500">
                <a:solidFill>
                  <a:schemeClr val="tx1">
                    <a:tint val="75000"/>
                  </a:schemeClr>
                </a:solidFill>
              </a:defRPr>
            </a:lvl1pPr>
          </a:lstStyle>
          <a:p>
            <a:fld id="{A99736C8-2E6D-4DBD-92C7-B049CBB5A786}" type="slidenum">
              <a:rPr lang="en-CA" smtClean="0"/>
              <a:pPr/>
              <a:t>‹#›</a:t>
            </a:fld>
            <a:endParaRPr lang="en-CA"/>
          </a:p>
        </p:txBody>
      </p:sp>
    </p:spTree>
    <p:extLst>
      <p:ext uri="{BB962C8B-B14F-4D97-AF65-F5344CB8AC3E}">
        <p14:creationId xmlns:p14="http://schemas.microsoft.com/office/powerpoint/2010/main" val="222946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16903" rtl="0" eaLnBrk="1" latinLnBrk="0" hangingPunct="1">
        <a:spcBef>
          <a:spcPct val="0"/>
        </a:spcBef>
        <a:buNone/>
        <a:defRPr sz="13000" kern="1200">
          <a:solidFill>
            <a:schemeClr val="tx1"/>
          </a:solidFill>
          <a:latin typeface="+mj-lt"/>
          <a:ea typeface="+mj-ea"/>
          <a:cs typeface="+mj-cs"/>
        </a:defRPr>
      </a:lvl1pPr>
    </p:titleStyle>
    <p:bodyStyle>
      <a:lvl1pPr marL="1018839" indent="-1018839" algn="l" defTabSz="2716903" rtl="0" eaLnBrk="1" latinLnBrk="0" hangingPunct="1">
        <a:spcBef>
          <a:spcPct val="20000"/>
        </a:spcBef>
        <a:buFont typeface="Arial" pitchFamily="34" charset="0"/>
        <a:buChar char="•"/>
        <a:defRPr sz="9500" kern="1200">
          <a:solidFill>
            <a:schemeClr val="tx1"/>
          </a:solidFill>
          <a:latin typeface="+mn-lt"/>
          <a:ea typeface="+mn-ea"/>
          <a:cs typeface="+mn-cs"/>
        </a:defRPr>
      </a:lvl1pPr>
      <a:lvl2pPr marL="2207484" indent="-849032" algn="l" defTabSz="2716903" rtl="0" eaLnBrk="1" latinLnBrk="0" hangingPunct="1">
        <a:spcBef>
          <a:spcPct val="20000"/>
        </a:spcBef>
        <a:buFont typeface="Arial" pitchFamily="34" charset="0"/>
        <a:buChar char="–"/>
        <a:defRPr sz="8300" kern="1200">
          <a:solidFill>
            <a:schemeClr val="tx1"/>
          </a:solidFill>
          <a:latin typeface="+mn-lt"/>
          <a:ea typeface="+mn-ea"/>
          <a:cs typeface="+mn-cs"/>
        </a:defRPr>
      </a:lvl2pPr>
      <a:lvl3pPr marL="3396130" indent="-679226" algn="l" defTabSz="2716903" rtl="0" eaLnBrk="1" latinLnBrk="0" hangingPunct="1">
        <a:spcBef>
          <a:spcPct val="20000"/>
        </a:spcBef>
        <a:buFont typeface="Arial" pitchFamily="34" charset="0"/>
        <a:buChar char="•"/>
        <a:defRPr sz="7200" kern="1200">
          <a:solidFill>
            <a:schemeClr val="tx1"/>
          </a:solidFill>
          <a:latin typeface="+mn-lt"/>
          <a:ea typeface="+mn-ea"/>
          <a:cs typeface="+mn-cs"/>
        </a:defRPr>
      </a:lvl3pPr>
      <a:lvl4pPr marL="4754581"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13033"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471485"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829936"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188388"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546840"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16903" rtl="0" eaLnBrk="1" latinLnBrk="0" hangingPunct="1">
        <a:defRPr sz="5400" kern="1200">
          <a:solidFill>
            <a:schemeClr val="tx1"/>
          </a:solidFill>
          <a:latin typeface="+mn-lt"/>
          <a:ea typeface="+mn-ea"/>
          <a:cs typeface="+mn-cs"/>
        </a:defRPr>
      </a:lvl1pPr>
      <a:lvl2pPr marL="1358452" algn="l" defTabSz="2716903" rtl="0" eaLnBrk="1" latinLnBrk="0" hangingPunct="1">
        <a:defRPr sz="5400" kern="1200">
          <a:solidFill>
            <a:schemeClr val="tx1"/>
          </a:solidFill>
          <a:latin typeface="+mn-lt"/>
          <a:ea typeface="+mn-ea"/>
          <a:cs typeface="+mn-cs"/>
        </a:defRPr>
      </a:lvl2pPr>
      <a:lvl3pPr marL="2716903" algn="l" defTabSz="2716903" rtl="0" eaLnBrk="1" latinLnBrk="0" hangingPunct="1">
        <a:defRPr sz="5400" kern="1200">
          <a:solidFill>
            <a:schemeClr val="tx1"/>
          </a:solidFill>
          <a:latin typeface="+mn-lt"/>
          <a:ea typeface="+mn-ea"/>
          <a:cs typeface="+mn-cs"/>
        </a:defRPr>
      </a:lvl3pPr>
      <a:lvl4pPr marL="4075355" algn="l" defTabSz="2716903" rtl="0" eaLnBrk="1" latinLnBrk="0" hangingPunct="1">
        <a:defRPr sz="5400" kern="1200">
          <a:solidFill>
            <a:schemeClr val="tx1"/>
          </a:solidFill>
          <a:latin typeface="+mn-lt"/>
          <a:ea typeface="+mn-ea"/>
          <a:cs typeface="+mn-cs"/>
        </a:defRPr>
      </a:lvl4pPr>
      <a:lvl5pPr marL="5433807" algn="l" defTabSz="2716903" rtl="0" eaLnBrk="1" latinLnBrk="0" hangingPunct="1">
        <a:defRPr sz="5400" kern="1200">
          <a:solidFill>
            <a:schemeClr val="tx1"/>
          </a:solidFill>
          <a:latin typeface="+mn-lt"/>
          <a:ea typeface="+mn-ea"/>
          <a:cs typeface="+mn-cs"/>
        </a:defRPr>
      </a:lvl5pPr>
      <a:lvl6pPr marL="6792258" algn="l" defTabSz="2716903" rtl="0" eaLnBrk="1" latinLnBrk="0" hangingPunct="1">
        <a:defRPr sz="5400" kern="1200">
          <a:solidFill>
            <a:schemeClr val="tx1"/>
          </a:solidFill>
          <a:latin typeface="+mn-lt"/>
          <a:ea typeface="+mn-ea"/>
          <a:cs typeface="+mn-cs"/>
        </a:defRPr>
      </a:lvl6pPr>
      <a:lvl7pPr marL="8150710" algn="l" defTabSz="2716903" rtl="0" eaLnBrk="1" latinLnBrk="0" hangingPunct="1">
        <a:defRPr sz="5400" kern="1200">
          <a:solidFill>
            <a:schemeClr val="tx1"/>
          </a:solidFill>
          <a:latin typeface="+mn-lt"/>
          <a:ea typeface="+mn-ea"/>
          <a:cs typeface="+mn-cs"/>
        </a:defRPr>
      </a:lvl7pPr>
      <a:lvl8pPr marL="9509162" algn="l" defTabSz="2716903" rtl="0" eaLnBrk="1" latinLnBrk="0" hangingPunct="1">
        <a:defRPr sz="5400" kern="1200">
          <a:solidFill>
            <a:schemeClr val="tx1"/>
          </a:solidFill>
          <a:latin typeface="+mn-lt"/>
          <a:ea typeface="+mn-ea"/>
          <a:cs typeface="+mn-cs"/>
        </a:defRPr>
      </a:lvl8pPr>
      <a:lvl9pPr marL="10867613" algn="l" defTabSz="2716903"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4"/>
          <p:cNvSpPr>
            <a:spLocks noChangeArrowheads="1"/>
          </p:cNvSpPr>
          <p:nvPr/>
        </p:nvSpPr>
        <p:spPr bwMode="auto">
          <a:xfrm>
            <a:off x="457200" y="509437"/>
            <a:ext cx="27432000" cy="2037745"/>
          </a:xfrm>
          <a:prstGeom prst="rect">
            <a:avLst/>
          </a:prstGeom>
          <a:solidFill>
            <a:srgbClr val="006546"/>
          </a:solidFill>
          <a:ln w="57150">
            <a:solidFill>
              <a:schemeClr val="tx1"/>
            </a:solidFill>
            <a:miter lim="800000"/>
            <a:headEnd/>
            <a:tailEnd/>
          </a:ln>
          <a:effectLst/>
          <a:extLst/>
        </p:spPr>
        <p:txBody>
          <a:bodyPr wrap="none" lIns="89690" tIns="44842" rIns="89690" bIns="44842" anchor="ctr"/>
          <a:lstStyle/>
          <a:p>
            <a:pPr algn="ctr" defTabSz="895492"/>
            <a:r>
              <a:rPr lang="en-US" sz="4600" dirty="0" smtClean="0">
                <a:solidFill>
                  <a:schemeClr val="bg1"/>
                </a:solidFill>
                <a:latin typeface="Albertus MT" pitchFamily="18" charset="0"/>
                <a:cs typeface="Arial" pitchFamily="34" charset="0"/>
              </a:rPr>
              <a:t>ECE 492 - Computer Engineering Design Project</a:t>
            </a:r>
            <a:endParaRPr lang="en-AU" sz="4600" dirty="0" smtClean="0">
              <a:solidFill>
                <a:schemeClr val="bg1"/>
              </a:solidFill>
              <a:latin typeface="Albertus MT" pitchFamily="18" charset="0"/>
              <a:cs typeface="Arial" pitchFamily="34" charset="0"/>
            </a:endParaRPr>
          </a:p>
          <a:p>
            <a:pPr algn="ctr" defTabSz="895492"/>
            <a:r>
              <a:rPr lang="en-AU" sz="6600" b="1" dirty="0" smtClean="0">
                <a:solidFill>
                  <a:schemeClr val="bg1"/>
                </a:solidFill>
                <a:latin typeface="Helvetica" pitchFamily="34" charset="0"/>
                <a:ea typeface="Segoe UI" panose="020B0502040204020203" pitchFamily="34" charset="0"/>
                <a:cs typeface="Arial" panose="020B0604020202020204" pitchFamily="34" charset="0"/>
              </a:rPr>
              <a:t>Accelerometer-Based Character Recognition Pen</a:t>
            </a:r>
            <a:endParaRPr lang="en-AU" sz="6600" b="1" dirty="0">
              <a:solidFill>
                <a:schemeClr val="bg1"/>
              </a:solidFill>
              <a:latin typeface="Helvetica" pitchFamily="34" charset="0"/>
              <a:ea typeface="Segoe UI" panose="020B0502040204020203" pitchFamily="34" charset="0"/>
              <a:cs typeface="Arial" panose="020B0604020202020204" pitchFamily="34" charset="0"/>
            </a:endParaRPr>
          </a:p>
        </p:txBody>
      </p:sp>
      <p:graphicFrame>
        <p:nvGraphicFramePr>
          <p:cNvPr id="10" name="Group 413"/>
          <p:cNvGraphicFramePr>
            <a:graphicFrameLocks noGrp="1"/>
          </p:cNvGraphicFramePr>
          <p:nvPr>
            <p:extLst>
              <p:ext uri="{D42A27DB-BD31-4B8C-83A1-F6EECF244321}">
                <p14:modId xmlns:p14="http://schemas.microsoft.com/office/powerpoint/2010/main" val="3778223509"/>
              </p:ext>
            </p:extLst>
          </p:nvPr>
        </p:nvGraphicFramePr>
        <p:xfrm>
          <a:off x="457200" y="2453179"/>
          <a:ext cx="27432000" cy="709269"/>
        </p:xfrm>
        <a:graphic>
          <a:graphicData uri="http://schemas.openxmlformats.org/drawingml/2006/table">
            <a:tbl>
              <a:tblPr/>
              <a:tblGrid>
                <a:gridCol w="22021455"/>
                <a:gridCol w="5410545"/>
              </a:tblGrid>
              <a:tr h="709269">
                <a:tc>
                  <a:txBody>
                    <a:bodyPr/>
                    <a:lstStyle/>
                    <a:p>
                      <a:pPr marL="0" marR="0" lvl="0" indent="0" algn="l"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                Kyle Buchanan                              Theodore Pham                             James Chang</a:t>
                      </a:r>
                    </a:p>
                  </a:txBody>
                  <a:tcPr marL="271572" marR="91562" marT="48973" marB="4897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2014</a:t>
                      </a:r>
                    </a:p>
                  </a:txBody>
                  <a:tcPr marL="271572" marR="91562" marT="48973" marB="4897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78"/>
          <p:cNvSpPr>
            <a:spLocks noChangeArrowheads="1"/>
          </p:cNvSpPr>
          <p:nvPr/>
        </p:nvSpPr>
        <p:spPr bwMode="auto">
          <a:xfrm>
            <a:off x="64350" y="3788795"/>
            <a:ext cx="27432000" cy="15586224"/>
          </a:xfrm>
          <a:prstGeom prst="rect">
            <a:avLst/>
          </a:prstGeom>
          <a:solidFill>
            <a:schemeClr val="bg1"/>
          </a:solidFill>
          <a:ln w="57150">
            <a:solidFill>
              <a:schemeClr val="tx1"/>
            </a:solidFill>
            <a:miter lim="800000"/>
            <a:headEnd/>
            <a:tailEnd/>
          </a:ln>
          <a:effectLst/>
        </p:spPr>
        <p:txBody>
          <a:bodyPr wrap="none" lIns="89705" tIns="44852" rIns="89705" bIns="44852" anchor="ctr"/>
          <a:lstStyle/>
          <a:p>
            <a:endParaRPr lang="en-CA" dirty="0"/>
          </a:p>
        </p:txBody>
      </p:sp>
      <p:pic>
        <p:nvPicPr>
          <p:cNvPr id="1025" name="Picture 1" descr="http://www.uofaweb.ualberta.ca/CMS/images/common/sh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23" y="8395940"/>
            <a:ext cx="809447" cy="1511475"/>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304800" y="18934050"/>
            <a:ext cx="27588058" cy="2037745"/>
            <a:chOff x="304800" y="16916400"/>
            <a:chExt cx="27588058" cy="1828800"/>
          </a:xfrm>
        </p:grpSpPr>
        <p:sp>
          <p:nvSpPr>
            <p:cNvPr id="13" name="Rectangle 144"/>
            <p:cNvSpPr>
              <a:spLocks noChangeArrowheads="1"/>
            </p:cNvSpPr>
            <p:nvPr/>
          </p:nvSpPr>
          <p:spPr bwMode="auto">
            <a:xfrm>
              <a:off x="453543" y="17215945"/>
              <a:ext cx="27439315" cy="1324303"/>
            </a:xfrm>
            <a:prstGeom prst="rect">
              <a:avLst/>
            </a:prstGeom>
            <a:solidFill>
              <a:srgbClr val="006546"/>
            </a:solidFill>
            <a:ln w="57150">
              <a:solidFill>
                <a:schemeClr val="tx1"/>
              </a:solidFill>
              <a:miter lim="800000"/>
              <a:headEnd/>
              <a:tailEnd/>
            </a:ln>
            <a:effectLst/>
            <a:extLst/>
          </p:spPr>
          <p:txBody>
            <a:bodyPr wrap="none" lIns="89690" tIns="44842" rIns="89690" bIns="44842" anchor="ctr"/>
            <a:lstStyle/>
            <a:p>
              <a:pPr algn="r" defTabSz="895492"/>
              <a:r>
                <a:rPr lang="en-AU" sz="5000" b="1" dirty="0">
                  <a:solidFill>
                    <a:schemeClr val="bg1"/>
                  </a:solidFill>
                  <a:latin typeface="Garamond" pitchFamily="18" charset="0"/>
                </a:rPr>
                <a:t>Department of Electrical &amp; Computer Engineering</a:t>
              </a:r>
            </a:p>
          </p:txBody>
        </p:sp>
        <p:pic>
          <p:nvPicPr>
            <p:cNvPr id="12" name="Picture 380" descr="UofA_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916400"/>
              <a:ext cx="5837382" cy="182880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80"/>
          <p:cNvSpPr txBox="1">
            <a:spLocks noChangeArrowheads="1"/>
          </p:cNvSpPr>
          <p:nvPr/>
        </p:nvSpPr>
        <p:spPr bwMode="auto">
          <a:xfrm>
            <a:off x="13808925" y="11379576"/>
            <a:ext cx="6400800" cy="748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CA" sz="4000" b="1" dirty="0" smtClean="0">
                <a:latin typeface="Calibri" panose="020F0502020204030204" pitchFamily="34" charset="0"/>
              </a:rPr>
              <a:t>Components</a:t>
            </a:r>
          </a:p>
          <a:p>
            <a:pPr algn="just"/>
            <a:r>
              <a:rPr lang="en-CA" b="1" dirty="0" smtClean="0">
                <a:latin typeface="Calibri" panose="020F0502020204030204" pitchFamily="34" charset="0"/>
              </a:rPr>
              <a:t>Altera DE2 Board</a:t>
            </a:r>
          </a:p>
          <a:p>
            <a:pPr algn="just"/>
            <a:r>
              <a:rPr lang="en-CA" dirty="0" smtClean="0">
                <a:latin typeface="Calibri" panose="020F0502020204030204" pitchFamily="34" charset="0"/>
              </a:rPr>
              <a:t>Provided </a:t>
            </a:r>
            <a:r>
              <a:rPr lang="en-CA" dirty="0">
                <a:latin typeface="Calibri" panose="020F0502020204030204" pitchFamily="34" charset="0"/>
              </a:rPr>
              <a:t>to us for the base of this project. Handles the </a:t>
            </a:r>
            <a:r>
              <a:rPr lang="en-CA" dirty="0" smtClean="0">
                <a:latin typeface="Calibri" panose="020F0502020204030204" pitchFamily="34" charset="0"/>
              </a:rPr>
              <a:t>storage </a:t>
            </a:r>
            <a:r>
              <a:rPr lang="en-CA" dirty="0">
                <a:latin typeface="Calibri" panose="020F0502020204030204" pitchFamily="34" charset="0"/>
              </a:rPr>
              <a:t>and processing of all acceleration patterns as well as analysis and matching for character recognition. The DE2 board uses a NIOS II processor. Many internal components such as SRAM, UART, SDRAM, LCD screen, and 7-Segment Display </a:t>
            </a:r>
            <a:r>
              <a:rPr lang="en-CA" dirty="0" smtClean="0">
                <a:latin typeface="Calibri" panose="020F0502020204030204" pitchFamily="34" charset="0"/>
              </a:rPr>
              <a:t>were quickly decided on implementing internally </a:t>
            </a:r>
            <a:r>
              <a:rPr lang="en-CA" dirty="0">
                <a:latin typeface="Calibri" panose="020F0502020204030204" pitchFamily="34" charset="0"/>
              </a:rPr>
              <a:t>to meet our processing and display needs. </a:t>
            </a:r>
          </a:p>
          <a:p>
            <a:pPr fontAlgn="base"/>
            <a:endParaRPr lang="en-CA" dirty="0" smtClean="0">
              <a:latin typeface="Calibri" panose="020F0502020204030204" pitchFamily="34" charset="0"/>
            </a:endParaRPr>
          </a:p>
          <a:p>
            <a:pPr fontAlgn="base"/>
            <a:r>
              <a:rPr lang="en-CA" b="1" dirty="0">
                <a:latin typeface="Calibri" panose="020F0502020204030204" pitchFamily="34" charset="0"/>
              </a:rPr>
              <a:t>ADXL362 Tri-Axis Accelerometer </a:t>
            </a:r>
          </a:p>
          <a:p>
            <a:r>
              <a:rPr lang="en-CA" dirty="0" smtClean="0">
                <a:latin typeface="Calibri" panose="020F0502020204030204" pitchFamily="34" charset="0"/>
              </a:rPr>
              <a:t>Reads </a:t>
            </a:r>
            <a:r>
              <a:rPr lang="en-CA" dirty="0">
                <a:latin typeface="Calibri" panose="020F0502020204030204" pitchFamily="34" charset="0"/>
              </a:rPr>
              <a:t>the acceleration data that is used for analysis. Capable of reading values from ±4g. This accelerometer was chosen because it had the capability of using SPI communications. Acceleration data is able to be sent directly back to the microcontroller. </a:t>
            </a:r>
            <a:endParaRPr lang="en-CA" dirty="0" smtClean="0">
              <a:latin typeface="Calibri" panose="020F0502020204030204" pitchFamily="34" charset="0"/>
            </a:endParaRPr>
          </a:p>
        </p:txBody>
      </p:sp>
      <p:sp>
        <p:nvSpPr>
          <p:cNvPr id="38" name="Text Box 90"/>
          <p:cNvSpPr txBox="1">
            <a:spLocks noChangeArrowheads="1"/>
          </p:cNvSpPr>
          <p:nvPr/>
        </p:nvSpPr>
        <p:spPr bwMode="auto">
          <a:xfrm>
            <a:off x="457200" y="4248414"/>
            <a:ext cx="6400800" cy="349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b="1" dirty="0" smtClean="0">
                <a:latin typeface="Calibri" panose="020F0502020204030204" pitchFamily="34" charset="0"/>
                <a:ea typeface="Verdana" panose="020B0604030504040204" pitchFamily="34" charset="0"/>
                <a:cs typeface="Times New Roman" panose="02020603050405020304" pitchFamily="18" charset="0"/>
              </a:rPr>
              <a:t>Project Overview</a:t>
            </a:r>
            <a:endParaRPr lang="en-US" sz="4000" b="1" dirty="0">
              <a:latin typeface="Calibri" panose="020F0502020204030204" pitchFamily="34" charset="0"/>
              <a:ea typeface="Verdana" panose="020B0604030504040204" pitchFamily="34" charset="0"/>
              <a:cs typeface="Times New Roman" panose="02020603050405020304" pitchFamily="18" charset="0"/>
            </a:endParaRPr>
          </a:p>
          <a:p>
            <a:pPr algn="just">
              <a:spcBef>
                <a:spcPts val="600"/>
              </a:spcBef>
              <a:spcAft>
                <a:spcPts val="1500"/>
              </a:spcAft>
            </a:pPr>
            <a:r>
              <a:rPr lang="en-CA" dirty="0" smtClean="0">
                <a:latin typeface="Calibri" panose="020F0502020204030204" pitchFamily="34" charset="0"/>
                <a:ea typeface="Verdana" panose="020B0604030504040204" pitchFamily="34" charset="0"/>
                <a:cs typeface="Times New Roman" panose="02020603050405020304" pitchFamily="18" charset="0"/>
              </a:rPr>
              <a:t>Our </a:t>
            </a:r>
            <a:r>
              <a:rPr lang="en-CA" dirty="0">
                <a:latin typeface="Calibri" panose="020F0502020204030204" pitchFamily="34" charset="0"/>
                <a:ea typeface="Verdana" panose="020B0604030504040204" pitchFamily="34" charset="0"/>
                <a:cs typeface="Times New Roman" panose="02020603050405020304" pitchFamily="18" charset="0"/>
              </a:rPr>
              <a:t>aim was to create a pen that could interpret written input </a:t>
            </a:r>
            <a:r>
              <a:rPr lang="en-CA" dirty="0" smtClean="0">
                <a:latin typeface="Calibri" panose="020F0502020204030204" pitchFamily="34" charset="0"/>
                <a:ea typeface="Verdana" panose="020B0604030504040204" pitchFamily="34" charset="0"/>
                <a:cs typeface="Times New Roman" panose="02020603050405020304" pitchFamily="18" charset="0"/>
              </a:rPr>
              <a:t>for handwriting or gesture recognition. </a:t>
            </a:r>
            <a:r>
              <a:rPr lang="en-CA" dirty="0">
                <a:latin typeface="Calibri" panose="020F0502020204030204" pitchFamily="34" charset="0"/>
                <a:ea typeface="Verdana" panose="020B0604030504040204" pitchFamily="34" charset="0"/>
                <a:cs typeface="Times New Roman" panose="02020603050405020304" pitchFamily="18" charset="0"/>
              </a:rPr>
              <a:t>The pen utilizes an accelerometer </a:t>
            </a:r>
            <a:r>
              <a:rPr lang="en-CA" dirty="0" smtClean="0">
                <a:latin typeface="Calibri" panose="020F0502020204030204" pitchFamily="34" charset="0"/>
                <a:ea typeface="Verdana" panose="020B0604030504040204" pitchFamily="34" charset="0"/>
                <a:cs typeface="Times New Roman" panose="02020603050405020304" pitchFamily="18" charset="0"/>
              </a:rPr>
              <a:t>to track </a:t>
            </a:r>
            <a:r>
              <a:rPr lang="en-CA" dirty="0">
                <a:latin typeface="Calibri" panose="020F0502020204030204" pitchFamily="34" charset="0"/>
                <a:ea typeface="Verdana" panose="020B0604030504040204" pitchFamily="34" charset="0"/>
                <a:cs typeface="Times New Roman" panose="02020603050405020304" pitchFamily="18" charset="0"/>
              </a:rPr>
              <a:t>and provide acceleration values for multiple axes. The pen </a:t>
            </a:r>
            <a:r>
              <a:rPr lang="en-CA" dirty="0" smtClean="0">
                <a:latin typeface="Calibri" panose="020F0502020204030204" pitchFamily="34" charset="0"/>
                <a:ea typeface="Verdana" panose="020B0604030504040204" pitchFamily="34" charset="0"/>
                <a:cs typeface="Times New Roman" panose="02020603050405020304" pitchFamily="18" charset="0"/>
              </a:rPr>
              <a:t>compares </a:t>
            </a:r>
            <a:r>
              <a:rPr lang="en-CA" dirty="0">
                <a:latin typeface="Calibri" panose="020F0502020204030204" pitchFamily="34" charset="0"/>
                <a:ea typeface="Verdana" panose="020B0604030504040204" pitchFamily="34" charset="0"/>
                <a:cs typeface="Times New Roman" panose="02020603050405020304" pitchFamily="18" charset="0"/>
              </a:rPr>
              <a:t>acceleration patterns against templates that are stored in </a:t>
            </a:r>
            <a:r>
              <a:rPr lang="en-CA" dirty="0" smtClean="0">
                <a:latin typeface="Calibri" panose="020F0502020204030204" pitchFamily="34" charset="0"/>
                <a:ea typeface="Verdana" panose="020B0604030504040204" pitchFamily="34" charset="0"/>
                <a:cs typeface="Times New Roman" panose="02020603050405020304" pitchFamily="18" charset="0"/>
              </a:rPr>
              <a:t>memory and  determines the character it most closely matches. </a:t>
            </a:r>
            <a:endParaRPr lang="en-US" dirty="0">
              <a:latin typeface="Calibri" panose="020F0502020204030204" pitchFamily="34" charset="0"/>
              <a:ea typeface="Verdana" panose="020B0604030504040204" pitchFamily="34" charset="0"/>
              <a:cs typeface="Times New Roman" panose="02020603050405020304" pitchFamily="18" charset="0"/>
            </a:endParaRPr>
          </a:p>
        </p:txBody>
      </p:sp>
      <p:sp>
        <p:nvSpPr>
          <p:cNvPr id="57" name="Text Box 88"/>
          <p:cNvSpPr txBox="1">
            <a:spLocks noChangeArrowheads="1"/>
          </p:cNvSpPr>
          <p:nvPr/>
        </p:nvSpPr>
        <p:spPr bwMode="auto">
          <a:xfrm>
            <a:off x="20597176" y="4658062"/>
            <a:ext cx="6400800" cy="932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r>
              <a:rPr lang="en-CA" b="1" dirty="0" err="1">
                <a:latin typeface="Calibri" panose="020F0502020204030204" pitchFamily="34" charset="0"/>
              </a:rPr>
              <a:t>XBee</a:t>
            </a:r>
            <a:r>
              <a:rPr lang="en-CA" b="1" dirty="0">
                <a:latin typeface="Calibri" panose="020F0502020204030204" pitchFamily="34" charset="0"/>
              </a:rPr>
              <a:t> Wireless Series 1 Modules</a:t>
            </a:r>
          </a:p>
          <a:p>
            <a:r>
              <a:rPr lang="en-CA" dirty="0">
                <a:latin typeface="Calibri" panose="020F0502020204030204" pitchFamily="34" charset="0"/>
              </a:rPr>
              <a:t>Transmits all acceleration data from the pen to the board. The </a:t>
            </a:r>
            <a:r>
              <a:rPr lang="en-CA" dirty="0" err="1">
                <a:latin typeface="Calibri" panose="020F0502020204030204" pitchFamily="34" charset="0"/>
              </a:rPr>
              <a:t>XBee</a:t>
            </a:r>
            <a:r>
              <a:rPr lang="en-CA" dirty="0">
                <a:latin typeface="Calibri" panose="020F0502020204030204" pitchFamily="34" charset="0"/>
              </a:rPr>
              <a:t> Wireless Series 1 modules were chosen because they are among the easiest to work with, especially when dealing with strictly point-to-point communications. The </a:t>
            </a:r>
            <a:r>
              <a:rPr lang="en-CA" dirty="0" err="1">
                <a:latin typeface="Calibri" panose="020F0502020204030204" pitchFamily="34" charset="0"/>
              </a:rPr>
              <a:t>XBee</a:t>
            </a:r>
            <a:r>
              <a:rPr lang="en-CA" dirty="0">
                <a:latin typeface="Calibri" panose="020F0502020204030204" pitchFamily="34" charset="0"/>
              </a:rPr>
              <a:t> is what transfers data, sent from the microcontroller, to the UART on the DE2 board. </a:t>
            </a:r>
          </a:p>
          <a:p>
            <a:pPr fontAlgn="base"/>
            <a:endParaRPr lang="en-CA" b="1" dirty="0" smtClean="0">
              <a:latin typeface="Calibri" panose="020F0502020204030204" pitchFamily="34" charset="0"/>
            </a:endParaRPr>
          </a:p>
          <a:p>
            <a:pPr fontAlgn="base"/>
            <a:r>
              <a:rPr lang="en-CA" b="1" dirty="0" smtClean="0">
                <a:latin typeface="Calibri" panose="020F0502020204030204" pitchFamily="34" charset="0"/>
              </a:rPr>
              <a:t>PIC 16F873A Microcontroller</a:t>
            </a:r>
          </a:p>
          <a:p>
            <a:r>
              <a:rPr lang="en-CA" dirty="0" smtClean="0">
                <a:latin typeface="Calibri" panose="020F0502020204030204" pitchFamily="34" charset="0"/>
              </a:rPr>
              <a:t>Handles reading data from the accelerometer. Controls sending of data using switch signals. Sends all data to the </a:t>
            </a:r>
            <a:r>
              <a:rPr lang="en-CA" dirty="0" err="1" smtClean="0">
                <a:latin typeface="Calibri" panose="020F0502020204030204" pitchFamily="34" charset="0"/>
              </a:rPr>
              <a:t>XBee</a:t>
            </a:r>
            <a:r>
              <a:rPr lang="en-CA" dirty="0" smtClean="0">
                <a:latin typeface="Calibri" panose="020F0502020204030204" pitchFamily="34" charset="0"/>
              </a:rPr>
              <a:t> Module so that it gets sent to the board. Since the pen is external from the Altera DE2, a microcontroller is necessary to retrieve the data from the accelerometer.</a:t>
            </a:r>
          </a:p>
          <a:p>
            <a:pPr fontAlgn="base"/>
            <a:r>
              <a:rPr lang="en-CA" dirty="0">
                <a:latin typeface="Calibri" panose="020F0502020204030204" pitchFamily="34" charset="0"/>
              </a:rPr>
              <a:t/>
            </a:r>
            <a:br>
              <a:rPr lang="en-CA" dirty="0">
                <a:latin typeface="Calibri" panose="020F0502020204030204" pitchFamily="34" charset="0"/>
              </a:rPr>
            </a:br>
            <a:r>
              <a:rPr lang="en-CA" b="1" dirty="0" smtClean="0">
                <a:latin typeface="Calibri" panose="020F0502020204030204" pitchFamily="34" charset="0"/>
              </a:rPr>
              <a:t>SD Card</a:t>
            </a:r>
          </a:p>
          <a:p>
            <a:r>
              <a:rPr lang="en-CA" dirty="0" smtClean="0">
                <a:latin typeface="Calibri" panose="020F0502020204030204" pitchFamily="34" charset="0"/>
              </a:rPr>
              <a:t>Contains </a:t>
            </a:r>
            <a:r>
              <a:rPr lang="en-CA" dirty="0">
                <a:latin typeface="Calibri" panose="020F0502020204030204" pitchFamily="34" charset="0"/>
              </a:rPr>
              <a:t>the acceleration pattern templates for 0 through 9. These are the patterns that all pen input patterns are compared against. The SD Card memory was chosen over the other forms of memory simply because it had the sufficient space and was easy to implement on the DE2 board.</a:t>
            </a:r>
            <a:endParaRPr lang="en-US" dirty="0">
              <a:latin typeface="Calibri" panose="020F0502020204030204" pitchFamily="34" charset="0"/>
            </a:endParaRPr>
          </a:p>
        </p:txBody>
      </p:sp>
      <p:sp>
        <p:nvSpPr>
          <p:cNvPr id="32" name="Text Box 88"/>
          <p:cNvSpPr txBox="1">
            <a:spLocks noChangeArrowheads="1"/>
          </p:cNvSpPr>
          <p:nvPr/>
        </p:nvSpPr>
        <p:spPr bwMode="auto">
          <a:xfrm>
            <a:off x="7182446" y="4248414"/>
            <a:ext cx="6400800" cy="994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r>
              <a:rPr lang="en-CA" sz="4000" b="1" dirty="0" smtClean="0">
                <a:latin typeface="Calibri" panose="020F0502020204030204" pitchFamily="34" charset="0"/>
              </a:rPr>
              <a:t>Pattern Matching Algorithm</a:t>
            </a:r>
            <a:endParaRPr lang="en-CA" sz="4000" dirty="0" smtClean="0">
              <a:latin typeface="Calibri" panose="020F0502020204030204" pitchFamily="34" charset="0"/>
            </a:endParaRPr>
          </a:p>
          <a:p>
            <a:r>
              <a:rPr lang="en-CA" dirty="0">
                <a:latin typeface="Calibri" panose="020F0502020204030204" pitchFamily="34" charset="0"/>
              </a:rPr>
              <a:t/>
            </a:r>
            <a:br>
              <a:rPr lang="en-CA" dirty="0">
                <a:latin typeface="Calibri" panose="020F0502020204030204" pitchFamily="34" charset="0"/>
              </a:rPr>
            </a:br>
            <a:r>
              <a:rPr lang="en-CA" dirty="0" smtClean="0">
                <a:latin typeface="Calibri" panose="020F0502020204030204" pitchFamily="34" charset="0"/>
              </a:rPr>
              <a:t>To </a:t>
            </a:r>
            <a:r>
              <a:rPr lang="en-CA" dirty="0">
                <a:latin typeface="Calibri" panose="020F0502020204030204" pitchFamily="34" charset="0"/>
              </a:rPr>
              <a:t>match characters based on acceleration patterns, we use an algorithm called Dynamic Time Warping (DTW). Dynamic Time Warping is a general pattern matching algorithm that has been used successfully in the past in other applications such as voice or image recognition. </a:t>
            </a:r>
            <a:endParaRPr lang="en-CA" dirty="0" smtClean="0">
              <a:latin typeface="Calibri" panose="020F0502020204030204" pitchFamily="34" charset="0"/>
            </a:endParaRPr>
          </a:p>
          <a:p>
            <a:endParaRPr lang="en-CA" dirty="0" smtClean="0">
              <a:latin typeface="Calibri" panose="020F0502020204030204" pitchFamily="34" charset="0"/>
            </a:endParaRPr>
          </a:p>
          <a:p>
            <a:r>
              <a:rPr lang="en-CA" dirty="0" smtClean="0">
                <a:latin typeface="Calibri" panose="020F0502020204030204" pitchFamily="34" charset="0"/>
              </a:rPr>
              <a:t>The idea behind DTW is to take two acceleration patterns, one from the input of the pen and one from a template we are trying to match, and find their similarity using </a:t>
            </a:r>
            <a:r>
              <a:rPr lang="en-CA" dirty="0" err="1" smtClean="0">
                <a:latin typeface="Calibri" panose="020F0502020204030204" pitchFamily="34" charset="0"/>
              </a:rPr>
              <a:t>euclidean</a:t>
            </a:r>
            <a:r>
              <a:rPr lang="en-CA" dirty="0" smtClean="0">
                <a:latin typeface="Calibri" panose="020F0502020204030204" pitchFamily="34" charset="0"/>
              </a:rPr>
              <a:t> distance. We can do this by constructing a matrix where the width and length of the matrix are the size of each acceleration pattern respectively. In the first cell of the matrix we calculate the </a:t>
            </a:r>
            <a:r>
              <a:rPr lang="en-CA" dirty="0" err="1" smtClean="0">
                <a:latin typeface="Calibri" panose="020F0502020204030204" pitchFamily="34" charset="0"/>
              </a:rPr>
              <a:t>euclidean</a:t>
            </a:r>
            <a:r>
              <a:rPr lang="en-CA" dirty="0" smtClean="0">
                <a:latin typeface="Calibri" panose="020F0502020204030204" pitchFamily="34" charset="0"/>
              </a:rPr>
              <a:t> distance from one point in one acceleration pattern to the corresponding point in the other pattern. The lower the distance the closer the two patterns match. We then find </a:t>
            </a:r>
            <a:r>
              <a:rPr lang="en-CA" dirty="0" err="1" smtClean="0">
                <a:latin typeface="Calibri" panose="020F0502020204030204" pitchFamily="34" charset="0"/>
              </a:rPr>
              <a:t>euclidean</a:t>
            </a:r>
            <a:r>
              <a:rPr lang="en-CA" dirty="0" smtClean="0">
                <a:latin typeface="Calibri" panose="020F0502020204030204" pitchFamily="34" charset="0"/>
              </a:rPr>
              <a:t> distances for adjacent cells and add the minimum distance cell to our score.  We continue this process using dynamic programming to find an optimal path in the matrix as determined by the algorithm. </a:t>
            </a:r>
            <a:endParaRPr lang="en-US" dirty="0">
              <a:latin typeface="Calibri" panose="020F0502020204030204" pitchFamily="34" charset="0"/>
            </a:endParaRPr>
          </a:p>
        </p:txBody>
      </p:sp>
      <p:sp>
        <p:nvSpPr>
          <p:cNvPr id="41" name="Text Box 88"/>
          <p:cNvSpPr txBox="1">
            <a:spLocks noChangeArrowheads="1"/>
          </p:cNvSpPr>
          <p:nvPr/>
        </p:nvSpPr>
        <p:spPr bwMode="auto">
          <a:xfrm>
            <a:off x="13837500" y="8827084"/>
            <a:ext cx="6400800" cy="193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r>
              <a:rPr lang="en-CA" dirty="0">
                <a:latin typeface="Calibri" panose="020F0502020204030204" pitchFamily="34" charset="0"/>
              </a:rPr>
              <a:t>When the algorithm reaches the end of the matrix, the total summation gives us our score for the comparison. We repeat this process for all of our templates and the lowest total score will tell us which pattern our input matches.</a:t>
            </a:r>
            <a:endParaRPr lang="en-US" dirty="0">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06029" y="4404232"/>
            <a:ext cx="5884864" cy="429642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5342" y="14189577"/>
            <a:ext cx="6795008" cy="369925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65491" y="9954580"/>
            <a:ext cx="8046192" cy="5791199"/>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40076" y="13865726"/>
            <a:ext cx="5715000" cy="5307718"/>
          </a:xfrm>
          <a:prstGeom prst="rect">
            <a:avLst/>
          </a:prstGeom>
        </p:spPr>
      </p:pic>
    </p:spTree>
    <p:extLst>
      <p:ext uri="{BB962C8B-B14F-4D97-AF65-F5344CB8AC3E}">
        <p14:creationId xmlns:p14="http://schemas.microsoft.com/office/powerpoint/2010/main" val="256555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4946</TotalTime>
  <Words>368</Words>
  <Application>Microsoft Office PowerPoint</Application>
  <PresentationFormat>Custom</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Barton</dc:creator>
  <cp:lastModifiedBy>ECE</cp:lastModifiedBy>
  <cp:revision>58</cp:revision>
  <cp:lastPrinted>2011-06-10T17:39:26Z</cp:lastPrinted>
  <dcterms:created xsi:type="dcterms:W3CDTF">2010-10-22T20:17:07Z</dcterms:created>
  <dcterms:modified xsi:type="dcterms:W3CDTF">2014-04-01T00:20:33Z</dcterms:modified>
</cp:coreProperties>
</file>