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6" r:id="rId5"/>
    <p:sldId id="269" r:id="rId6"/>
    <p:sldId id="259" r:id="rId7"/>
    <p:sldId id="260" r:id="rId8"/>
    <p:sldId id="261" r:id="rId9"/>
    <p:sldId id="267"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5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74" autoAdjust="0"/>
  </p:normalViewPr>
  <p:slideViewPr>
    <p:cSldViewPr>
      <p:cViewPr varScale="1">
        <p:scale>
          <a:sx n="82" d="100"/>
          <a:sy n="82" d="100"/>
        </p:scale>
        <p:origin x="-8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10017F-DAF5-4452-8318-15CC12AECB25}" type="datetimeFigureOut">
              <a:rPr lang="en-US" smtClean="0"/>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7A270-994B-4AFB-90F4-A30526A2C16E}" type="slidenum">
              <a:rPr lang="en-US" smtClean="0"/>
              <a:t>‹#›</a:t>
            </a:fld>
            <a:endParaRPr lang="en-US"/>
          </a:p>
        </p:txBody>
      </p:sp>
    </p:spTree>
    <p:extLst>
      <p:ext uri="{BB962C8B-B14F-4D97-AF65-F5344CB8AC3E}">
        <p14:creationId xmlns:p14="http://schemas.microsoft.com/office/powerpoint/2010/main" val="3457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project is to</a:t>
            </a:r>
            <a:r>
              <a:rPr lang="en-US" baseline="0" dirty="0" smtClean="0"/>
              <a:t> create an Interactive Virtual Exercise Bike. The general idea is that the user will pedal a stationary bicycle and as they pedal a monitor will take them through Google Street View.</a:t>
            </a:r>
          </a:p>
        </p:txBody>
      </p:sp>
      <p:sp>
        <p:nvSpPr>
          <p:cNvPr id="4" name="Slide Number Placeholder 3"/>
          <p:cNvSpPr>
            <a:spLocks noGrp="1"/>
          </p:cNvSpPr>
          <p:nvPr>
            <p:ph type="sldNum" sz="quarter" idx="10"/>
          </p:nvPr>
        </p:nvSpPr>
        <p:spPr/>
        <p:txBody>
          <a:bodyPr/>
          <a:lstStyle/>
          <a:p>
            <a:fld id="{6687A270-994B-4AFB-90F4-A30526A2C16E}" type="slidenum">
              <a:rPr lang="en-US" smtClean="0"/>
              <a:t>1</a:t>
            </a:fld>
            <a:endParaRPr lang="en-US"/>
          </a:p>
        </p:txBody>
      </p:sp>
    </p:spTree>
    <p:extLst>
      <p:ext uri="{BB962C8B-B14F-4D97-AF65-F5344CB8AC3E}">
        <p14:creationId xmlns:p14="http://schemas.microsoft.com/office/powerpoint/2010/main" val="264986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motivation</a:t>
            </a:r>
            <a:r>
              <a:rPr lang="en-US" baseline="0" dirty="0" smtClean="0"/>
              <a:t> for this project was that exercising is boring, especially during the winter when it is dangerous to bike outside so you’re stuck inside </a:t>
            </a:r>
            <a:r>
              <a:rPr lang="en-US" baseline="0" dirty="0" err="1" smtClean="0"/>
              <a:t>pedalling</a:t>
            </a:r>
            <a:r>
              <a:rPr lang="en-US" baseline="0" dirty="0" smtClean="0"/>
              <a:t> but not going anywhere. We wanted to make it fun, this way you can explore anywhere in the world that has been mapped by Google Street View which currently is 39 countries and over 3000 cities. You can ride the tour de France or through the streets of Italy without having to pay for a plane ticket. Since the world is “going green” we didn’t want to be like other exercise bikes that just have a belt tighten against a wheel, we wanted to DO something with the energy we were exerting, so our bike involves some power generation. We also chose this project because it’s going to be difficult, it involves everything from low level circuit design and power generation, to VHDL coding, to integrating with Linux and websites.</a:t>
            </a:r>
            <a:endParaRPr lang="en-US" dirty="0"/>
          </a:p>
        </p:txBody>
      </p:sp>
      <p:sp>
        <p:nvSpPr>
          <p:cNvPr id="4" name="Slide Number Placeholder 3"/>
          <p:cNvSpPr>
            <a:spLocks noGrp="1"/>
          </p:cNvSpPr>
          <p:nvPr>
            <p:ph type="sldNum" sz="quarter" idx="10"/>
          </p:nvPr>
        </p:nvSpPr>
        <p:spPr/>
        <p:txBody>
          <a:bodyPr/>
          <a:lstStyle/>
          <a:p>
            <a:fld id="{6687A270-994B-4AFB-90F4-A30526A2C16E}" type="slidenum">
              <a:rPr lang="en-US" smtClean="0"/>
              <a:t>2</a:t>
            </a:fld>
            <a:endParaRPr lang="en-US"/>
          </a:p>
        </p:txBody>
      </p:sp>
    </p:spTree>
    <p:extLst>
      <p:ext uri="{BB962C8B-B14F-4D97-AF65-F5344CB8AC3E}">
        <p14:creationId xmlns:p14="http://schemas.microsoft.com/office/powerpoint/2010/main" val="295762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we said, as you pedal you</a:t>
            </a:r>
            <a:r>
              <a:rPr lang="en-US" baseline="0" dirty="0" smtClean="0"/>
              <a:t> will traverse through Google Street View. You’re going to be able to log in and a database on the DE2 board will record your stats. Our bike is hooked up to a generator which will power some light bulbs, but could be changed to power almost anything as long as you’re willing to pedal hard enough. And since Google provides elevation data, we’ll be able to determine if you are going uphill or downhill, and change the resistance of the bicycle accordingly.</a:t>
            </a:r>
            <a:endParaRPr lang="en-US" dirty="0"/>
          </a:p>
        </p:txBody>
      </p:sp>
      <p:sp>
        <p:nvSpPr>
          <p:cNvPr id="4" name="Slide Number Placeholder 3"/>
          <p:cNvSpPr>
            <a:spLocks noGrp="1"/>
          </p:cNvSpPr>
          <p:nvPr>
            <p:ph type="sldNum" sz="quarter" idx="10"/>
          </p:nvPr>
        </p:nvSpPr>
        <p:spPr/>
        <p:txBody>
          <a:bodyPr/>
          <a:lstStyle/>
          <a:p>
            <a:fld id="{6687A270-994B-4AFB-90F4-A30526A2C16E}" type="slidenum">
              <a:rPr lang="en-US" smtClean="0"/>
              <a:t>3</a:t>
            </a:fld>
            <a:endParaRPr lang="en-US"/>
          </a:p>
        </p:txBody>
      </p:sp>
    </p:spTree>
    <p:extLst>
      <p:ext uri="{BB962C8B-B14F-4D97-AF65-F5344CB8AC3E}">
        <p14:creationId xmlns:p14="http://schemas.microsoft.com/office/powerpoint/2010/main" val="92015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overall design of our project. It</a:t>
            </a:r>
            <a:r>
              <a:rPr lang="en-US" baseline="0" dirty="0" smtClean="0"/>
              <a:t> shows how we plan to connect everything.</a:t>
            </a:r>
          </a:p>
          <a:p>
            <a:r>
              <a:rPr lang="en-US" baseline="0" dirty="0" smtClean="0"/>
              <a:t>We have the sensors counting the RPMs of the bike to see how fast you are going.</a:t>
            </a:r>
          </a:p>
          <a:p>
            <a:r>
              <a:rPr lang="en-US" baseline="0" dirty="0" smtClean="0"/>
              <a:t>We have the other digital sensors to sense if you want the bike to turn left or right. Those go straight into the DE2 board.</a:t>
            </a:r>
          </a:p>
          <a:p>
            <a:r>
              <a:rPr lang="en-US" baseline="0" dirty="0" smtClean="0"/>
              <a:t>Some of you have seen the bicycle in the lab, it is connected to a generator, and that generator is going to be connected to some light bulbs which will light up as you pedal. If you want to increase resistance, you add more light bulbs, and if you want to decrease, you disconnect more bulbs, we’ll go into the circuit design of that later.</a:t>
            </a:r>
          </a:p>
          <a:p>
            <a:r>
              <a:rPr lang="en-US" baseline="0" dirty="0" smtClean="0"/>
              <a:t>The DE2 board has an Ethernet port which will connect to the internet to get the Google Street View data. You can also see one of our optional items which is displaying the Google Street View images and exercise statistics to a smartphone.</a:t>
            </a:r>
          </a:p>
          <a:p>
            <a:r>
              <a:rPr lang="en-US" baseline="0" dirty="0" smtClean="0"/>
              <a:t>The DE2 board also has a VGA port which is where we will be sending the Google Street View images to display to the rider as well as an overlay with information like how many calories they have burned, how fast they are going, and how far they have travelled.</a:t>
            </a:r>
          </a:p>
          <a:p>
            <a:r>
              <a:rPr lang="en-US" baseline="0" dirty="0" smtClean="0"/>
              <a:t>Finally all of that data will be stored on a database which is also on the DE2 board. You will be able to save your workouts, log in, and see all time stats.</a:t>
            </a:r>
            <a:endParaRPr lang="en-US" dirty="0" smtClean="0"/>
          </a:p>
          <a:p>
            <a:endParaRPr lang="en-US" dirty="0" smtClean="0"/>
          </a:p>
          <a:p>
            <a:r>
              <a:rPr lang="en-US" dirty="0" smtClean="0"/>
              <a:t>&lt;&lt;lots</a:t>
            </a:r>
            <a:r>
              <a:rPr lang="en-US" baseline="0" dirty="0" smtClean="0"/>
              <a:t> of talking so people can digest&gt;&gt;</a:t>
            </a:r>
          </a:p>
          <a:p>
            <a:r>
              <a:rPr lang="en-US" baseline="0" dirty="0" smtClean="0"/>
              <a:t>&lt;&lt;add light bulbs to image&gt;&gt;</a:t>
            </a:r>
            <a:endParaRPr lang="en-US" dirty="0"/>
          </a:p>
        </p:txBody>
      </p:sp>
      <p:sp>
        <p:nvSpPr>
          <p:cNvPr id="4" name="Slide Number Placeholder 3"/>
          <p:cNvSpPr>
            <a:spLocks noGrp="1"/>
          </p:cNvSpPr>
          <p:nvPr>
            <p:ph type="sldNum" sz="quarter" idx="10"/>
          </p:nvPr>
        </p:nvSpPr>
        <p:spPr/>
        <p:txBody>
          <a:bodyPr/>
          <a:lstStyle/>
          <a:p>
            <a:fld id="{6687A270-994B-4AFB-90F4-A30526A2C16E}" type="slidenum">
              <a:rPr lang="en-US" smtClean="0"/>
              <a:t>4</a:t>
            </a:fld>
            <a:endParaRPr lang="en-US"/>
          </a:p>
        </p:txBody>
      </p:sp>
    </p:spTree>
    <p:extLst>
      <p:ext uri="{BB962C8B-B14F-4D97-AF65-F5344CB8AC3E}">
        <p14:creationId xmlns:p14="http://schemas.microsoft.com/office/powerpoint/2010/main" val="83925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hardware</a:t>
            </a:r>
            <a:r>
              <a:rPr lang="en-US" baseline="0" dirty="0" smtClean="0"/>
              <a:t> design of our components. You can see things like our turn detectors, RPM sensor, the Ethernet, VGA, and we’ll also use some of the GPIO pins to control the resistance which we will show in the next slide. A few of these have application notes already written for them like the VGA, and we hope to write the application notes for any parts that don’t yet have any. This is similar to the assignments we’ve done in the labs already.</a:t>
            </a:r>
            <a:endParaRPr lang="en-US" dirty="0"/>
          </a:p>
        </p:txBody>
      </p:sp>
      <p:sp>
        <p:nvSpPr>
          <p:cNvPr id="4" name="Slide Number Placeholder 3"/>
          <p:cNvSpPr>
            <a:spLocks noGrp="1"/>
          </p:cNvSpPr>
          <p:nvPr>
            <p:ph type="sldNum" sz="quarter" idx="10"/>
          </p:nvPr>
        </p:nvSpPr>
        <p:spPr/>
        <p:txBody>
          <a:bodyPr/>
          <a:lstStyle/>
          <a:p>
            <a:fld id="{6687A270-994B-4AFB-90F4-A30526A2C16E}" type="slidenum">
              <a:rPr lang="en-US" smtClean="0"/>
              <a:t>5</a:t>
            </a:fld>
            <a:endParaRPr lang="en-US"/>
          </a:p>
        </p:txBody>
      </p:sp>
    </p:spTree>
    <p:extLst>
      <p:ext uri="{BB962C8B-B14F-4D97-AF65-F5344CB8AC3E}">
        <p14:creationId xmlns:p14="http://schemas.microsoft.com/office/powerpoint/2010/main" val="113813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hardware</a:t>
            </a:r>
            <a:r>
              <a:rPr lang="en-US" baseline="0" dirty="0" smtClean="0"/>
              <a:t> design for our generator circuit. The generator on the left is spun by the bicycle tire, this generates a voltage. Since this voltage varies depending on the load and how fast you pedal, we use a voltage regulator to get a constant 12V. And since the current we will be producing will be around 10-20Amps, we had to use multiple voltage regulators, one for each light. </a:t>
            </a:r>
          </a:p>
          <a:p>
            <a:endParaRPr lang="en-US" baseline="0" dirty="0" smtClean="0"/>
          </a:p>
          <a:p>
            <a:r>
              <a:rPr lang="en-US" baseline="0" dirty="0" smtClean="0"/>
              <a:t>So our light bulbs will act as the load for the generator, and they will be turned on by these NMOS transistors connected to the GPIO pins on the DE2 board. One thing that we thought was </a:t>
            </a:r>
            <a:r>
              <a:rPr lang="en-US" baseline="0" smtClean="0"/>
              <a:t>counter intuitive at first was </a:t>
            </a:r>
            <a:endParaRPr lang="en-US" baseline="0" dirty="0" smtClean="0"/>
          </a:p>
          <a:p>
            <a:endParaRPr lang="en-US" baseline="0" dirty="0" smtClean="0"/>
          </a:p>
          <a:p>
            <a:r>
              <a:rPr lang="en-US" baseline="0" dirty="0" smtClean="0"/>
              <a:t>Unintuitive parallel</a:t>
            </a:r>
            <a:endParaRPr lang="en-US" dirty="0"/>
          </a:p>
        </p:txBody>
      </p:sp>
      <p:sp>
        <p:nvSpPr>
          <p:cNvPr id="4" name="Slide Number Placeholder 3"/>
          <p:cNvSpPr>
            <a:spLocks noGrp="1"/>
          </p:cNvSpPr>
          <p:nvPr>
            <p:ph type="sldNum" sz="quarter" idx="10"/>
          </p:nvPr>
        </p:nvSpPr>
        <p:spPr/>
        <p:txBody>
          <a:bodyPr/>
          <a:lstStyle/>
          <a:p>
            <a:fld id="{6687A270-994B-4AFB-90F4-A30526A2C16E}" type="slidenum">
              <a:rPr lang="en-US" smtClean="0"/>
              <a:t>6</a:t>
            </a:fld>
            <a:endParaRPr lang="en-US"/>
          </a:p>
        </p:txBody>
      </p:sp>
    </p:spTree>
    <p:extLst>
      <p:ext uri="{BB962C8B-B14F-4D97-AF65-F5344CB8AC3E}">
        <p14:creationId xmlns:p14="http://schemas.microsoft.com/office/powerpoint/2010/main" val="56642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311BF3-9AAC-42EA-99F3-BC39A828C7F4}"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4E7E7-BA26-4075-AF89-A0E0ABA75D20}" type="slidenum">
              <a:rPr lang="en-US" smtClean="0"/>
              <a:t>‹#›</a:t>
            </a:fld>
            <a:endParaRPr lang="en-US"/>
          </a:p>
        </p:txBody>
      </p:sp>
    </p:spTree>
    <p:extLst>
      <p:ext uri="{BB962C8B-B14F-4D97-AF65-F5344CB8AC3E}">
        <p14:creationId xmlns:p14="http://schemas.microsoft.com/office/powerpoint/2010/main" val="2186323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11BF3-9AAC-42EA-99F3-BC39A828C7F4}"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4E7E7-BA26-4075-AF89-A0E0ABA75D20}" type="slidenum">
              <a:rPr lang="en-US" smtClean="0"/>
              <a:t>‹#›</a:t>
            </a:fld>
            <a:endParaRPr lang="en-US"/>
          </a:p>
        </p:txBody>
      </p:sp>
    </p:spTree>
    <p:extLst>
      <p:ext uri="{BB962C8B-B14F-4D97-AF65-F5344CB8AC3E}">
        <p14:creationId xmlns:p14="http://schemas.microsoft.com/office/powerpoint/2010/main" val="388797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11BF3-9AAC-42EA-99F3-BC39A828C7F4}"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4E7E7-BA26-4075-AF89-A0E0ABA75D20}" type="slidenum">
              <a:rPr lang="en-US" smtClean="0"/>
              <a:t>‹#›</a:t>
            </a:fld>
            <a:endParaRPr lang="en-US"/>
          </a:p>
        </p:txBody>
      </p:sp>
    </p:spTree>
    <p:extLst>
      <p:ext uri="{BB962C8B-B14F-4D97-AF65-F5344CB8AC3E}">
        <p14:creationId xmlns:p14="http://schemas.microsoft.com/office/powerpoint/2010/main" val="184986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11BF3-9AAC-42EA-99F3-BC39A828C7F4}"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4E7E7-BA26-4075-AF89-A0E0ABA75D20}" type="slidenum">
              <a:rPr lang="en-US" smtClean="0"/>
              <a:t>‹#›</a:t>
            </a:fld>
            <a:endParaRPr lang="en-US"/>
          </a:p>
        </p:txBody>
      </p:sp>
    </p:spTree>
    <p:extLst>
      <p:ext uri="{BB962C8B-B14F-4D97-AF65-F5344CB8AC3E}">
        <p14:creationId xmlns:p14="http://schemas.microsoft.com/office/powerpoint/2010/main" val="410718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311BF3-9AAC-42EA-99F3-BC39A828C7F4}"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4E7E7-BA26-4075-AF89-A0E0ABA75D20}" type="slidenum">
              <a:rPr lang="en-US" smtClean="0"/>
              <a:t>‹#›</a:t>
            </a:fld>
            <a:endParaRPr lang="en-US"/>
          </a:p>
        </p:txBody>
      </p:sp>
    </p:spTree>
    <p:extLst>
      <p:ext uri="{BB962C8B-B14F-4D97-AF65-F5344CB8AC3E}">
        <p14:creationId xmlns:p14="http://schemas.microsoft.com/office/powerpoint/2010/main" val="196890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311BF3-9AAC-42EA-99F3-BC39A828C7F4}"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4E7E7-BA26-4075-AF89-A0E0ABA75D20}" type="slidenum">
              <a:rPr lang="en-US" smtClean="0"/>
              <a:t>‹#›</a:t>
            </a:fld>
            <a:endParaRPr lang="en-US"/>
          </a:p>
        </p:txBody>
      </p:sp>
    </p:spTree>
    <p:extLst>
      <p:ext uri="{BB962C8B-B14F-4D97-AF65-F5344CB8AC3E}">
        <p14:creationId xmlns:p14="http://schemas.microsoft.com/office/powerpoint/2010/main" val="236960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311BF3-9AAC-42EA-99F3-BC39A828C7F4}" type="datetimeFigureOut">
              <a:rPr lang="en-US" smtClean="0"/>
              <a:t>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34E7E7-BA26-4075-AF89-A0E0ABA75D20}" type="slidenum">
              <a:rPr lang="en-US" smtClean="0"/>
              <a:t>‹#›</a:t>
            </a:fld>
            <a:endParaRPr lang="en-US"/>
          </a:p>
        </p:txBody>
      </p:sp>
    </p:spTree>
    <p:extLst>
      <p:ext uri="{BB962C8B-B14F-4D97-AF65-F5344CB8AC3E}">
        <p14:creationId xmlns:p14="http://schemas.microsoft.com/office/powerpoint/2010/main" val="174549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311BF3-9AAC-42EA-99F3-BC39A828C7F4}" type="datetimeFigureOut">
              <a:rPr lang="en-US" smtClean="0"/>
              <a:t>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34E7E7-BA26-4075-AF89-A0E0ABA75D20}" type="slidenum">
              <a:rPr lang="en-US" smtClean="0"/>
              <a:t>‹#›</a:t>
            </a:fld>
            <a:endParaRPr lang="en-US"/>
          </a:p>
        </p:txBody>
      </p:sp>
    </p:spTree>
    <p:extLst>
      <p:ext uri="{BB962C8B-B14F-4D97-AF65-F5344CB8AC3E}">
        <p14:creationId xmlns:p14="http://schemas.microsoft.com/office/powerpoint/2010/main" val="101119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11BF3-9AAC-42EA-99F3-BC39A828C7F4}" type="datetimeFigureOut">
              <a:rPr lang="en-US" smtClean="0"/>
              <a:t>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34E7E7-BA26-4075-AF89-A0E0ABA75D20}" type="slidenum">
              <a:rPr lang="en-US" smtClean="0"/>
              <a:t>‹#›</a:t>
            </a:fld>
            <a:endParaRPr lang="en-US"/>
          </a:p>
        </p:txBody>
      </p:sp>
    </p:spTree>
    <p:extLst>
      <p:ext uri="{BB962C8B-B14F-4D97-AF65-F5344CB8AC3E}">
        <p14:creationId xmlns:p14="http://schemas.microsoft.com/office/powerpoint/2010/main" val="283567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11BF3-9AAC-42EA-99F3-BC39A828C7F4}"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4E7E7-BA26-4075-AF89-A0E0ABA75D20}" type="slidenum">
              <a:rPr lang="en-US" smtClean="0"/>
              <a:t>‹#›</a:t>
            </a:fld>
            <a:endParaRPr lang="en-US"/>
          </a:p>
        </p:txBody>
      </p:sp>
    </p:spTree>
    <p:extLst>
      <p:ext uri="{BB962C8B-B14F-4D97-AF65-F5344CB8AC3E}">
        <p14:creationId xmlns:p14="http://schemas.microsoft.com/office/powerpoint/2010/main" val="54248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11BF3-9AAC-42EA-99F3-BC39A828C7F4}"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4E7E7-BA26-4075-AF89-A0E0ABA75D20}" type="slidenum">
              <a:rPr lang="en-US" smtClean="0"/>
              <a:t>‹#›</a:t>
            </a:fld>
            <a:endParaRPr lang="en-US"/>
          </a:p>
        </p:txBody>
      </p:sp>
    </p:spTree>
    <p:extLst>
      <p:ext uri="{BB962C8B-B14F-4D97-AF65-F5344CB8AC3E}">
        <p14:creationId xmlns:p14="http://schemas.microsoft.com/office/powerpoint/2010/main" val="194636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11BF3-9AAC-42EA-99F3-BC39A828C7F4}" type="datetimeFigureOut">
              <a:rPr lang="en-US" smtClean="0"/>
              <a:t>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4E7E7-BA26-4075-AF89-A0E0ABA75D20}" type="slidenum">
              <a:rPr lang="en-US" smtClean="0"/>
              <a:t>‹#›</a:t>
            </a:fld>
            <a:endParaRPr lang="en-US"/>
          </a:p>
        </p:txBody>
      </p:sp>
    </p:spTree>
    <p:extLst>
      <p:ext uri="{BB962C8B-B14F-4D97-AF65-F5344CB8AC3E}">
        <p14:creationId xmlns:p14="http://schemas.microsoft.com/office/powerpoint/2010/main" val="2052583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solidFill>
                  <a:srgbClr val="125E28"/>
                </a:solidFill>
              </a:rPr>
              <a:t>Virtual Exercise Bike</a:t>
            </a:r>
            <a:endParaRPr lang="en-US" dirty="0">
              <a:solidFill>
                <a:srgbClr val="125E28"/>
              </a:solidFill>
            </a:endParaRPr>
          </a:p>
        </p:txBody>
      </p:sp>
      <p:sp>
        <p:nvSpPr>
          <p:cNvPr id="3" name="Subtitle 2"/>
          <p:cNvSpPr>
            <a:spLocks noGrp="1"/>
          </p:cNvSpPr>
          <p:nvPr>
            <p:ph type="subTitle" idx="1"/>
          </p:nvPr>
        </p:nvSpPr>
        <p:spPr>
          <a:xfrm>
            <a:off x="1828800" y="6248400"/>
            <a:ext cx="5410200" cy="609600"/>
          </a:xfrm>
        </p:spPr>
        <p:txBody>
          <a:bodyPr>
            <a:normAutofit fontScale="55000" lnSpcReduction="20000"/>
          </a:bodyPr>
          <a:lstStyle/>
          <a:p>
            <a:r>
              <a:rPr lang="en-US" dirty="0" smtClean="0"/>
              <a:t>Robert Miller</a:t>
            </a:r>
          </a:p>
          <a:p>
            <a:r>
              <a:rPr lang="en-US" dirty="0" smtClean="0">
                <a:solidFill>
                  <a:schemeClr val="bg1">
                    <a:lumMod val="85000"/>
                  </a:schemeClr>
                </a:solidFill>
              </a:rPr>
              <a:t>Adam Eliason</a:t>
            </a:r>
            <a:endParaRPr lang="en-US" dirty="0">
              <a:solidFill>
                <a:schemeClr val="bg1">
                  <a:lumMod val="85000"/>
                </a:schemeClr>
              </a:solidFill>
            </a:endParaRPr>
          </a:p>
        </p:txBody>
      </p:sp>
      <p:pic>
        <p:nvPicPr>
          <p:cNvPr id="1026" name="Picture 2" descr="https://lh4.googleusercontent.com/fqiUyN5CCqWAKX5ocdDuVMhElagtn5OoQw2FMv1GIFmJwxhiO72toGDnnTvVtUOMPfAJOuzE7mmduGZNquW8owTE4fBbGp4f_4pvMukzL-RvgwGhqc5vz-Y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848857"/>
            <a:ext cx="4673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yIxj65hsYVbgy9pqTGUOmYN1PM5CXsxsgHk8XWLvfvCEGussPrxFF_lHmsZgLzyFsqPMlt9NjBq6n6cWr_jUECfYgDoCctFJwZVLDfQvZlpk9EMH63FWfC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000858"/>
            <a:ext cx="3266599" cy="28654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48801" y="3886200"/>
            <a:ext cx="3190399" cy="400110"/>
          </a:xfrm>
          <a:prstGeom prst="rect">
            <a:avLst/>
          </a:prstGeom>
          <a:noFill/>
        </p:spPr>
        <p:txBody>
          <a:bodyPr wrap="square" rtlCol="0">
            <a:spAutoFit/>
          </a:bodyPr>
          <a:lstStyle/>
          <a:p>
            <a:r>
              <a:rPr lang="en-US" sz="1000" dirty="0" smtClean="0"/>
              <a:t>© 2012 Google Inc. All rights reserved. Google and the Google Logo are registered trademarks of Google Inc.</a:t>
            </a:r>
            <a:endParaRPr lang="en-US" sz="1000" dirty="0"/>
          </a:p>
        </p:txBody>
      </p:sp>
    </p:spTree>
    <p:extLst>
      <p:ext uri="{BB962C8B-B14F-4D97-AF65-F5344CB8AC3E}">
        <p14:creationId xmlns:p14="http://schemas.microsoft.com/office/powerpoint/2010/main" val="3059163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solidFill>
                  <a:srgbClr val="125E28"/>
                </a:solidFill>
              </a:rPr>
              <a:t>Test Plan</a:t>
            </a:r>
          </a:p>
        </p:txBody>
      </p:sp>
      <p:sp>
        <p:nvSpPr>
          <p:cNvPr id="3" name="Content Placeholder 2"/>
          <p:cNvSpPr>
            <a:spLocks noGrp="1"/>
          </p:cNvSpPr>
          <p:nvPr>
            <p:ph idx="1"/>
          </p:nvPr>
        </p:nvSpPr>
        <p:spPr>
          <a:xfrm>
            <a:off x="457200" y="1143000"/>
            <a:ext cx="8229600" cy="5105400"/>
          </a:xfrm>
        </p:spPr>
        <p:txBody>
          <a:bodyPr>
            <a:normAutofit fontScale="55000" lnSpcReduction="20000"/>
          </a:bodyPr>
          <a:lstStyle/>
          <a:p>
            <a:r>
              <a:rPr lang="en-US" dirty="0" smtClean="0"/>
              <a:t>Unit Testing</a:t>
            </a:r>
          </a:p>
          <a:p>
            <a:pPr lvl="1"/>
            <a:r>
              <a:rPr lang="en-US" dirty="0" smtClean="0"/>
              <a:t>Hardware</a:t>
            </a:r>
          </a:p>
          <a:p>
            <a:pPr lvl="2"/>
            <a:r>
              <a:rPr lang="en-US" dirty="0" smtClean="0"/>
              <a:t>Power test circuit with generator (Complete)</a:t>
            </a:r>
          </a:p>
          <a:p>
            <a:pPr lvl="2"/>
            <a:r>
              <a:rPr lang="en-US" dirty="0" smtClean="0"/>
              <a:t>Finish test circuit with transistors and retest</a:t>
            </a:r>
            <a:endParaRPr lang="en-US" dirty="0"/>
          </a:p>
          <a:p>
            <a:pPr lvl="1"/>
            <a:r>
              <a:rPr lang="en-US" dirty="0" smtClean="0"/>
              <a:t>Interfacing</a:t>
            </a:r>
          </a:p>
          <a:p>
            <a:pPr lvl="2"/>
            <a:r>
              <a:rPr lang="en-US" dirty="0" smtClean="0"/>
              <a:t>Control transistors with DE2 board</a:t>
            </a:r>
          </a:p>
          <a:p>
            <a:pPr lvl="2"/>
            <a:r>
              <a:rPr lang="en-US" dirty="0" smtClean="0"/>
              <a:t>Read RPMs (accurately) and turn signal inputs</a:t>
            </a:r>
          </a:p>
          <a:p>
            <a:pPr lvl="2"/>
            <a:r>
              <a:rPr lang="en-US" dirty="0" smtClean="0"/>
              <a:t>Display test images to VGA</a:t>
            </a:r>
          </a:p>
          <a:p>
            <a:pPr lvl="2"/>
            <a:r>
              <a:rPr lang="en-US" dirty="0" smtClean="0"/>
              <a:t>Ping Google servers to test Ethernet connection</a:t>
            </a:r>
          </a:p>
          <a:p>
            <a:pPr lvl="2"/>
            <a:r>
              <a:rPr lang="en-US" dirty="0" smtClean="0"/>
              <a:t>Receive keyboard input and write to console</a:t>
            </a:r>
          </a:p>
          <a:p>
            <a:pPr lvl="1"/>
            <a:r>
              <a:rPr lang="en-US" dirty="0" smtClean="0"/>
              <a:t>Software</a:t>
            </a:r>
          </a:p>
          <a:p>
            <a:pPr lvl="2"/>
            <a:r>
              <a:rPr lang="en-US" dirty="0" smtClean="0"/>
              <a:t>Install Linux</a:t>
            </a:r>
          </a:p>
          <a:p>
            <a:pPr lvl="2"/>
            <a:r>
              <a:rPr lang="en-US" dirty="0" smtClean="0"/>
              <a:t>Install </a:t>
            </a:r>
            <a:r>
              <a:rPr lang="en-US" dirty="0"/>
              <a:t>K</a:t>
            </a:r>
            <a:r>
              <a:rPr lang="en-US" dirty="0" smtClean="0"/>
              <a:t>onqueror browser and read website</a:t>
            </a:r>
          </a:p>
          <a:p>
            <a:pPr lvl="2"/>
            <a:r>
              <a:rPr lang="en-US" dirty="0" smtClean="0"/>
              <a:t>Install SQLite database, read and write to it</a:t>
            </a:r>
          </a:p>
          <a:p>
            <a:pPr marL="914400" lvl="2" indent="0">
              <a:buNone/>
            </a:pPr>
            <a:endParaRPr lang="en-US" dirty="0" smtClean="0"/>
          </a:p>
          <a:p>
            <a:r>
              <a:rPr lang="en-US" dirty="0" smtClean="0"/>
              <a:t>Integration Testing</a:t>
            </a:r>
          </a:p>
          <a:p>
            <a:pPr lvl="1"/>
            <a:r>
              <a:rPr lang="en-US" dirty="0" smtClean="0"/>
              <a:t>Hardware</a:t>
            </a:r>
          </a:p>
          <a:p>
            <a:pPr lvl="2"/>
            <a:r>
              <a:rPr lang="en-US" dirty="0" smtClean="0"/>
              <a:t>Give sample elevations and see resistance change</a:t>
            </a:r>
          </a:p>
          <a:p>
            <a:pPr lvl="2"/>
            <a:r>
              <a:rPr lang="en-US" dirty="0" smtClean="0"/>
              <a:t>Test processor loading</a:t>
            </a:r>
            <a:endParaRPr lang="en-US" dirty="0" smtClean="0"/>
          </a:p>
          <a:p>
            <a:pPr lvl="1"/>
            <a:r>
              <a:rPr lang="en-US" dirty="0" smtClean="0"/>
              <a:t>Software</a:t>
            </a:r>
          </a:p>
          <a:p>
            <a:pPr lvl="2"/>
            <a:r>
              <a:rPr lang="en-US" dirty="0" smtClean="0"/>
              <a:t>Download Google Street View Images and display to monitor</a:t>
            </a:r>
          </a:p>
          <a:p>
            <a:pPr lvl="2"/>
            <a:r>
              <a:rPr lang="en-US" dirty="0" smtClean="0"/>
              <a:t>Turn left/right (when valid and not valid)</a:t>
            </a:r>
          </a:p>
          <a:p>
            <a:pPr lvl="2"/>
            <a:endParaRPr lang="en-US" dirty="0" smtClean="0"/>
          </a:p>
          <a:p>
            <a:endParaRPr lang="en-US" dirty="0" smtClean="0"/>
          </a:p>
          <a:p>
            <a:pPr marL="457200" lvl="1" indent="0">
              <a:buNone/>
            </a:pPr>
            <a:endParaRPr lang="en-US" dirty="0" smtClean="0"/>
          </a:p>
          <a:p>
            <a:pPr lvl="1"/>
            <a:endParaRPr lang="en-US" dirty="0" smtClean="0"/>
          </a:p>
          <a:p>
            <a:pPr lvl="1"/>
            <a:endParaRPr lang="en-US" dirty="0" smtClean="0"/>
          </a:p>
          <a:p>
            <a:pPr lvl="1"/>
            <a:endParaRPr lang="en-US" dirty="0" smtClean="0"/>
          </a:p>
          <a:p>
            <a:endParaRPr lang="en-US" dirty="0"/>
          </a:p>
          <a:p>
            <a:endParaRPr lang="en-US" dirty="0"/>
          </a:p>
        </p:txBody>
      </p:sp>
    </p:spTree>
    <p:extLst>
      <p:ext uri="{BB962C8B-B14F-4D97-AF65-F5344CB8AC3E}">
        <p14:creationId xmlns:p14="http://schemas.microsoft.com/office/powerpoint/2010/main" val="1883356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solidFill>
                  <a:srgbClr val="125E28"/>
                </a:solidFill>
              </a:rPr>
              <a:t>Optional Features</a:t>
            </a:r>
          </a:p>
        </p:txBody>
      </p:sp>
      <p:sp>
        <p:nvSpPr>
          <p:cNvPr id="3" name="Content Placeholder 2"/>
          <p:cNvSpPr>
            <a:spLocks noGrp="1"/>
          </p:cNvSpPr>
          <p:nvPr>
            <p:ph idx="1"/>
          </p:nvPr>
        </p:nvSpPr>
        <p:spPr/>
        <p:txBody>
          <a:bodyPr>
            <a:normAutofit/>
          </a:bodyPr>
          <a:lstStyle/>
          <a:p>
            <a:r>
              <a:rPr lang="en-US" sz="2400" dirty="0" smtClean="0"/>
              <a:t>Competition Mode: Race your friends or old lap times</a:t>
            </a:r>
          </a:p>
          <a:p>
            <a:endParaRPr lang="en-US" sz="2400" dirty="0" smtClean="0"/>
          </a:p>
          <a:p>
            <a:r>
              <a:rPr lang="en-US" sz="2400" dirty="0" smtClean="0"/>
              <a:t>Power Generation: Charge your electrical devices instead of light bulbs</a:t>
            </a:r>
          </a:p>
          <a:p>
            <a:endParaRPr lang="en-US" sz="2400" dirty="0" smtClean="0"/>
          </a:p>
          <a:p>
            <a:r>
              <a:rPr lang="en-US" sz="2400" dirty="0" smtClean="0"/>
              <a:t>Post your scores to a website</a:t>
            </a:r>
          </a:p>
          <a:p>
            <a:endParaRPr lang="en-US" sz="2400" dirty="0" smtClean="0"/>
          </a:p>
          <a:p>
            <a:r>
              <a:rPr lang="en-US" sz="2400" dirty="0" smtClean="0"/>
              <a:t>Display </a:t>
            </a:r>
            <a:r>
              <a:rPr lang="en-US" sz="2400" dirty="0" smtClean="0"/>
              <a:t>Google Street View™ </a:t>
            </a:r>
            <a:r>
              <a:rPr lang="en-US" sz="2400" dirty="0" smtClean="0"/>
              <a:t>to mobile </a:t>
            </a:r>
            <a:r>
              <a:rPr lang="en-US" sz="2400" dirty="0" err="1" smtClean="0"/>
              <a:t>iOS</a:t>
            </a:r>
            <a:r>
              <a:rPr lang="en-US" sz="2400" dirty="0" smtClean="0"/>
              <a:t> device</a:t>
            </a:r>
          </a:p>
          <a:p>
            <a:endParaRPr lang="en-US" dirty="0" smtClean="0"/>
          </a:p>
          <a:p>
            <a:endParaRPr lang="en-US" dirty="0"/>
          </a:p>
        </p:txBody>
      </p:sp>
      <p:sp>
        <p:nvSpPr>
          <p:cNvPr id="4" name="TextBox 3"/>
          <p:cNvSpPr txBox="1"/>
          <p:nvPr/>
        </p:nvSpPr>
        <p:spPr>
          <a:xfrm>
            <a:off x="1295400" y="6596390"/>
            <a:ext cx="7010400" cy="261610"/>
          </a:xfrm>
          <a:prstGeom prst="rect">
            <a:avLst/>
          </a:prstGeom>
          <a:noFill/>
        </p:spPr>
        <p:txBody>
          <a:bodyPr wrap="square" rtlCol="0">
            <a:spAutoFit/>
          </a:bodyPr>
          <a:lstStyle/>
          <a:p>
            <a:r>
              <a:rPr lang="en-US" sz="1100" dirty="0" smtClean="0"/>
              <a:t>Google, the Google logo, and Google Street View are registered trademarks of Google Inc., used with permission</a:t>
            </a:r>
            <a:endParaRPr lang="en-US" sz="1100" dirty="0"/>
          </a:p>
        </p:txBody>
      </p:sp>
    </p:spTree>
    <p:extLst>
      <p:ext uri="{BB962C8B-B14F-4D97-AF65-F5344CB8AC3E}">
        <p14:creationId xmlns:p14="http://schemas.microsoft.com/office/powerpoint/2010/main" val="1035029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2551457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125E28"/>
                </a:solidFill>
              </a:rPr>
              <a:t>Motivation</a:t>
            </a:r>
          </a:p>
        </p:txBody>
      </p:sp>
      <p:sp>
        <p:nvSpPr>
          <p:cNvPr id="3" name="Content Placeholder 2"/>
          <p:cNvSpPr>
            <a:spLocks noGrp="1"/>
          </p:cNvSpPr>
          <p:nvPr>
            <p:ph idx="1"/>
          </p:nvPr>
        </p:nvSpPr>
        <p:spPr>
          <a:xfrm>
            <a:off x="457200" y="1219200"/>
            <a:ext cx="8229600" cy="4525963"/>
          </a:xfrm>
        </p:spPr>
        <p:txBody>
          <a:bodyPr>
            <a:normAutofit fontScale="92500" lnSpcReduction="20000"/>
          </a:bodyPr>
          <a:lstStyle/>
          <a:p>
            <a:r>
              <a:rPr lang="en-US" dirty="0" smtClean="0"/>
              <a:t>Exercise is boring</a:t>
            </a:r>
          </a:p>
          <a:p>
            <a:endParaRPr lang="en-US" dirty="0" smtClean="0"/>
          </a:p>
          <a:p>
            <a:r>
              <a:rPr lang="en-US" dirty="0" smtClean="0"/>
              <a:t>Hard to bike outside during Winter</a:t>
            </a:r>
          </a:p>
          <a:p>
            <a:endParaRPr lang="en-US" dirty="0" smtClean="0"/>
          </a:p>
          <a:p>
            <a:r>
              <a:rPr lang="en-US" dirty="0" smtClean="0"/>
              <a:t>See the world</a:t>
            </a:r>
          </a:p>
          <a:p>
            <a:endParaRPr lang="en-US" dirty="0" smtClean="0"/>
          </a:p>
          <a:p>
            <a:r>
              <a:rPr lang="en-US" dirty="0" smtClean="0"/>
              <a:t>Going green</a:t>
            </a:r>
          </a:p>
          <a:p>
            <a:endParaRPr lang="en-US" dirty="0" smtClean="0"/>
          </a:p>
          <a:p>
            <a:r>
              <a:rPr lang="en-US" dirty="0" smtClean="0"/>
              <a:t>Challenging project</a:t>
            </a:r>
            <a:endParaRPr lang="en-US" dirty="0"/>
          </a:p>
        </p:txBody>
      </p:sp>
    </p:spTree>
    <p:extLst>
      <p:ext uri="{BB962C8B-B14F-4D97-AF65-F5344CB8AC3E}">
        <p14:creationId xmlns:p14="http://schemas.microsoft.com/office/powerpoint/2010/main" val="2434884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125E28"/>
                </a:solidFill>
              </a:rPr>
              <a:t>Functionality</a:t>
            </a:r>
          </a:p>
        </p:txBody>
      </p:sp>
      <p:sp>
        <p:nvSpPr>
          <p:cNvPr id="3" name="Content Placeholder 2"/>
          <p:cNvSpPr>
            <a:spLocks noGrp="1"/>
          </p:cNvSpPr>
          <p:nvPr>
            <p:ph idx="1"/>
          </p:nvPr>
        </p:nvSpPr>
        <p:spPr>
          <a:xfrm>
            <a:off x="457200" y="1295400"/>
            <a:ext cx="8229600" cy="4525963"/>
          </a:xfrm>
        </p:spPr>
        <p:txBody>
          <a:bodyPr>
            <a:normAutofit fontScale="92500"/>
          </a:bodyPr>
          <a:lstStyle/>
          <a:p>
            <a:r>
              <a:rPr lang="en-US" dirty="0" smtClean="0"/>
              <a:t>Traverse through Google Street View™</a:t>
            </a:r>
          </a:p>
          <a:p>
            <a:endParaRPr lang="en-US" dirty="0" smtClean="0"/>
          </a:p>
          <a:p>
            <a:r>
              <a:rPr lang="en-US" dirty="0" smtClean="0"/>
              <a:t>Record user stats to database (usernames, calories burned, total distance travelled, speed)</a:t>
            </a:r>
          </a:p>
          <a:p>
            <a:endParaRPr lang="en-US" dirty="0" smtClean="0"/>
          </a:p>
          <a:p>
            <a:r>
              <a:rPr lang="en-US" dirty="0" smtClean="0"/>
              <a:t>Generate power (light bulbs)</a:t>
            </a:r>
          </a:p>
          <a:p>
            <a:endParaRPr lang="en-US" dirty="0" smtClean="0"/>
          </a:p>
          <a:p>
            <a:r>
              <a:rPr lang="en-US" dirty="0" smtClean="0"/>
              <a:t>Variable resistance for your workout</a:t>
            </a:r>
            <a:endParaRPr lang="en-US" dirty="0"/>
          </a:p>
        </p:txBody>
      </p:sp>
      <p:sp>
        <p:nvSpPr>
          <p:cNvPr id="4" name="TextBox 3"/>
          <p:cNvSpPr txBox="1"/>
          <p:nvPr/>
        </p:nvSpPr>
        <p:spPr>
          <a:xfrm>
            <a:off x="1295400" y="6553200"/>
            <a:ext cx="7010400" cy="261610"/>
          </a:xfrm>
          <a:prstGeom prst="rect">
            <a:avLst/>
          </a:prstGeom>
          <a:noFill/>
        </p:spPr>
        <p:txBody>
          <a:bodyPr wrap="square" rtlCol="0">
            <a:spAutoFit/>
          </a:bodyPr>
          <a:lstStyle/>
          <a:p>
            <a:r>
              <a:rPr lang="en-US" sz="1100" dirty="0" smtClean="0"/>
              <a:t>Google, the Google logo, and Google Street View are registered trademarks of Google Inc., used with permission</a:t>
            </a:r>
            <a:endParaRPr lang="en-US" sz="1100" dirty="0"/>
          </a:p>
        </p:txBody>
      </p:sp>
    </p:spTree>
    <p:extLst>
      <p:ext uri="{BB962C8B-B14F-4D97-AF65-F5344CB8AC3E}">
        <p14:creationId xmlns:p14="http://schemas.microsoft.com/office/powerpoint/2010/main" val="1014360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solidFill>
                  <a:srgbClr val="125E28"/>
                </a:solidFill>
              </a:rPr>
              <a:t>Overall</a:t>
            </a:r>
            <a:r>
              <a:rPr lang="en-US" dirty="0" smtClean="0">
                <a:solidFill>
                  <a:srgbClr val="00B050"/>
                </a:solidFill>
              </a:rPr>
              <a:t> </a:t>
            </a:r>
            <a:r>
              <a:rPr lang="en-US" dirty="0">
                <a:solidFill>
                  <a:srgbClr val="125E28"/>
                </a:solidFill>
              </a:rPr>
              <a:t>Design</a:t>
            </a:r>
          </a:p>
        </p:txBody>
      </p:sp>
      <p:pic>
        <p:nvPicPr>
          <p:cNvPr id="5124" name="Picture 4" descr="C:\Users\E2-006-012\Downloads\Excercise_Bike_Flow_Diagra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70031"/>
            <a:ext cx="6553200" cy="536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128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solidFill>
                  <a:srgbClr val="125E28"/>
                </a:solidFill>
              </a:rPr>
              <a:t>Hardware Design – Components</a:t>
            </a:r>
          </a:p>
        </p:txBody>
      </p:sp>
      <p:pic>
        <p:nvPicPr>
          <p:cNvPr id="8197" name="Picture 5" descr="C:\Users\E2-006-012\Downloads\Software_Interaction(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60385"/>
            <a:ext cx="6019800" cy="536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20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4900" dirty="0">
                <a:solidFill>
                  <a:srgbClr val="125E28"/>
                </a:solidFill>
              </a:rPr>
              <a:t>Hardware Design – </a:t>
            </a:r>
            <a:r>
              <a:rPr lang="en-US" sz="4900" dirty="0" smtClean="0">
                <a:solidFill>
                  <a:srgbClr val="125E28"/>
                </a:solidFill>
              </a:rPr>
              <a:t>Power Generation</a:t>
            </a:r>
            <a:endParaRPr lang="en-US" sz="4900" dirty="0">
              <a:solidFill>
                <a:srgbClr val="125E28"/>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828800"/>
            <a:ext cx="8763000" cy="3384538"/>
          </a:xfrm>
          <a:prstGeom prst="rect">
            <a:avLst/>
          </a:prstGeom>
        </p:spPr>
      </p:pic>
    </p:spTree>
    <p:extLst>
      <p:ext uri="{BB962C8B-B14F-4D97-AF65-F5344CB8AC3E}">
        <p14:creationId xmlns:p14="http://schemas.microsoft.com/office/powerpoint/2010/main" val="2884625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solidFill>
                  <a:srgbClr val="125E28"/>
                </a:solidFill>
              </a:rPr>
              <a:t>Software Design</a:t>
            </a:r>
          </a:p>
        </p:txBody>
      </p:sp>
      <p:pic>
        <p:nvPicPr>
          <p:cNvPr id="7174" name="Picture 6" descr="C:\Users\E2-006-012\Downloads\Software_Interaction(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23732"/>
            <a:ext cx="6380163"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39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rgbClr val="125E28"/>
                </a:solidFill>
              </a:rPr>
              <a:t>Code Example </a:t>
            </a:r>
            <a:br>
              <a:rPr lang="en-US" sz="4900" dirty="0">
                <a:solidFill>
                  <a:srgbClr val="125E28"/>
                </a:solidFill>
              </a:rPr>
            </a:br>
            <a:r>
              <a:rPr lang="en-US" sz="4900" dirty="0">
                <a:solidFill>
                  <a:srgbClr val="125E28"/>
                </a:solidFill>
              </a:rPr>
              <a:t>(Pseudo code to change resistance)</a:t>
            </a:r>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pPr marL="0" indent="0">
              <a:buNone/>
            </a:pPr>
            <a:r>
              <a:rPr lang="en-US" dirty="0"/>
              <a:t>//Calculate Elevation &amp; Resistance</a:t>
            </a:r>
            <a:r>
              <a:rPr lang="en-US" dirty="0" smtClean="0"/>
              <a:t/>
            </a:r>
            <a:br>
              <a:rPr lang="en-US" dirty="0" smtClean="0"/>
            </a:br>
            <a:r>
              <a:rPr lang="en-US" dirty="0"/>
              <a:t>set </a:t>
            </a:r>
            <a:r>
              <a:rPr lang="en-US" dirty="0" err="1"/>
              <a:t>lastElevation</a:t>
            </a:r>
            <a:r>
              <a:rPr lang="en-US" dirty="0" smtClean="0"/>
              <a:t/>
            </a:r>
            <a:br>
              <a:rPr lang="en-US" dirty="0" smtClean="0"/>
            </a:br>
            <a:r>
              <a:rPr lang="en-US" dirty="0"/>
              <a:t>get </a:t>
            </a:r>
            <a:r>
              <a:rPr lang="en-US" dirty="0" err="1" smtClean="0"/>
              <a:t>currentElevation</a:t>
            </a:r>
            <a:endParaRPr lang="en-US" dirty="0" smtClean="0"/>
          </a:p>
          <a:p>
            <a:pPr marL="0" indent="0">
              <a:buNone/>
            </a:pPr>
            <a:r>
              <a:rPr lang="en-US" dirty="0" smtClean="0"/>
              <a:t/>
            </a:r>
            <a:br>
              <a:rPr lang="en-US" dirty="0" smtClean="0"/>
            </a:br>
            <a:r>
              <a:rPr lang="en-US" dirty="0" err="1"/>
              <a:t>elevationDifference</a:t>
            </a:r>
            <a:r>
              <a:rPr lang="en-US" dirty="0"/>
              <a:t> = </a:t>
            </a:r>
            <a:r>
              <a:rPr lang="en-US" dirty="0" err="1"/>
              <a:t>currentElevation</a:t>
            </a:r>
            <a:r>
              <a:rPr lang="en-US" dirty="0"/>
              <a:t> - </a:t>
            </a:r>
            <a:r>
              <a:rPr lang="en-US" dirty="0" err="1"/>
              <a:t>lastElevation</a:t>
            </a:r>
            <a:r>
              <a:rPr lang="en-US" dirty="0" smtClean="0"/>
              <a:t/>
            </a:r>
            <a:br>
              <a:rPr lang="en-US" dirty="0" smtClean="0"/>
            </a:br>
            <a:r>
              <a:rPr lang="en-US" dirty="0"/>
              <a:t>    </a:t>
            </a:r>
            <a:r>
              <a:rPr lang="en-US" dirty="0" smtClean="0"/>
              <a:t/>
            </a:r>
            <a:br>
              <a:rPr lang="en-US" dirty="0" smtClean="0"/>
            </a:br>
            <a:r>
              <a:rPr lang="en-US" dirty="0"/>
              <a:t>Case based on </a:t>
            </a:r>
            <a:r>
              <a:rPr lang="en-US" dirty="0" err="1"/>
              <a:t>elevationDifference</a:t>
            </a:r>
            <a:r>
              <a:rPr lang="en-US" dirty="0" smtClean="0"/>
              <a:t/>
            </a:r>
            <a:br>
              <a:rPr lang="en-US" dirty="0" smtClean="0"/>
            </a:br>
            <a:r>
              <a:rPr lang="en-US" dirty="0"/>
              <a:t>    Case &gt; 100</a:t>
            </a:r>
            <a:r>
              <a:rPr lang="en-US" dirty="0" smtClean="0"/>
              <a:t/>
            </a:r>
            <a:br>
              <a:rPr lang="en-US" dirty="0" smtClean="0"/>
            </a:br>
            <a:r>
              <a:rPr lang="en-US" dirty="0"/>
              <a:t>       call to change resistance “turn on all lights” //going uphill Lance Armstrong</a:t>
            </a:r>
            <a:r>
              <a:rPr lang="en-US" dirty="0" smtClean="0"/>
              <a:t/>
            </a:r>
            <a:br>
              <a:rPr lang="en-US" dirty="0" smtClean="0"/>
            </a:br>
            <a:r>
              <a:rPr lang="en-US" dirty="0"/>
              <a:t>    Case &gt; 75</a:t>
            </a:r>
            <a:r>
              <a:rPr lang="en-US" dirty="0" smtClean="0"/>
              <a:t/>
            </a:r>
            <a:br>
              <a:rPr lang="en-US" dirty="0" smtClean="0"/>
            </a:br>
            <a:r>
              <a:rPr lang="en-US" dirty="0"/>
              <a:t>       call to change resistance “turn on three lights” //going uphill hard</a:t>
            </a:r>
            <a:r>
              <a:rPr lang="en-US" dirty="0" smtClean="0"/>
              <a:t/>
            </a:r>
            <a:br>
              <a:rPr lang="en-US" dirty="0" smtClean="0"/>
            </a:br>
            <a:r>
              <a:rPr lang="en-US" dirty="0"/>
              <a:t>    Case &gt; 50</a:t>
            </a:r>
            <a:r>
              <a:rPr lang="en-US" dirty="0" smtClean="0"/>
              <a:t/>
            </a:r>
            <a:br>
              <a:rPr lang="en-US" dirty="0" smtClean="0"/>
            </a:br>
            <a:r>
              <a:rPr lang="en-US" dirty="0"/>
              <a:t>       call to change resistance “turn on two lights” //going uphill medium</a:t>
            </a:r>
            <a:r>
              <a:rPr lang="en-US" dirty="0" smtClean="0"/>
              <a:t/>
            </a:r>
            <a:br>
              <a:rPr lang="en-US" dirty="0" smtClean="0"/>
            </a:br>
            <a:r>
              <a:rPr lang="en-US" dirty="0"/>
              <a:t>    Case &gt; 25</a:t>
            </a:r>
            <a:r>
              <a:rPr lang="en-US" dirty="0" smtClean="0"/>
              <a:t/>
            </a:r>
            <a:br>
              <a:rPr lang="en-US" dirty="0" smtClean="0"/>
            </a:br>
            <a:r>
              <a:rPr lang="en-US" dirty="0"/>
              <a:t>       call to change resistance “turn on one light” // flat to slight uphill</a:t>
            </a:r>
            <a:r>
              <a:rPr lang="en-US" dirty="0" smtClean="0"/>
              <a:t/>
            </a:r>
            <a:br>
              <a:rPr lang="en-US" dirty="0" smtClean="0"/>
            </a:br>
            <a:r>
              <a:rPr lang="en-US" dirty="0"/>
              <a:t>    Case &lt; 0</a:t>
            </a:r>
            <a:r>
              <a:rPr lang="en-US" dirty="0" smtClean="0"/>
              <a:t/>
            </a:r>
            <a:br>
              <a:rPr lang="en-US" dirty="0" smtClean="0"/>
            </a:br>
            <a:r>
              <a:rPr lang="en-US" dirty="0"/>
              <a:t>       call to change resistance  ”no resistance” //going downhill</a:t>
            </a:r>
            <a:r>
              <a:rPr lang="en-US" dirty="0" smtClean="0"/>
              <a:t/>
            </a:r>
            <a:br>
              <a:rPr lang="en-US" dirty="0" smtClean="0"/>
            </a:br>
            <a:r>
              <a:rPr lang="en-US" dirty="0"/>
              <a:t>    Default</a:t>
            </a:r>
            <a:r>
              <a:rPr lang="en-US" dirty="0" smtClean="0"/>
              <a:t/>
            </a:r>
            <a:br>
              <a:rPr lang="en-US" dirty="0" smtClean="0"/>
            </a:br>
            <a:r>
              <a:rPr lang="en-US" dirty="0"/>
              <a:t>       no change call </a:t>
            </a:r>
            <a:r>
              <a:rPr lang="en-US" dirty="0" smtClean="0"/>
              <a:t/>
            </a:r>
            <a:br>
              <a:rPr lang="en-US" dirty="0" smtClean="0"/>
            </a:br>
            <a:r>
              <a:rPr lang="en-US" dirty="0"/>
              <a:t>End </a:t>
            </a:r>
            <a:r>
              <a:rPr lang="en-US" dirty="0" smtClean="0"/>
              <a:t>Case</a:t>
            </a:r>
          </a:p>
        </p:txBody>
      </p:sp>
    </p:spTree>
    <p:extLst>
      <p:ext uri="{BB962C8B-B14F-4D97-AF65-F5344CB8AC3E}">
        <p14:creationId xmlns:p14="http://schemas.microsoft.com/office/powerpoint/2010/main" val="3628443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solidFill>
                  <a:srgbClr val="125E28"/>
                </a:solidFill>
              </a:rPr>
              <a:t>Potential Problems</a:t>
            </a:r>
          </a:p>
        </p:txBody>
      </p:sp>
      <p:sp>
        <p:nvSpPr>
          <p:cNvPr id="3" name="Content Placeholder 2"/>
          <p:cNvSpPr>
            <a:spLocks noGrp="1"/>
          </p:cNvSpPr>
          <p:nvPr>
            <p:ph idx="1"/>
          </p:nvPr>
        </p:nvSpPr>
        <p:spPr/>
        <p:txBody>
          <a:bodyPr>
            <a:normAutofit fontScale="70000" lnSpcReduction="20000"/>
          </a:bodyPr>
          <a:lstStyle/>
          <a:p>
            <a:pPr>
              <a:lnSpc>
                <a:spcPct val="160000"/>
              </a:lnSpc>
            </a:pPr>
            <a:r>
              <a:rPr lang="en-US" dirty="0" smtClean="0"/>
              <a:t>Linux – µ</a:t>
            </a:r>
            <a:r>
              <a:rPr lang="en-US" dirty="0" err="1" smtClean="0"/>
              <a:t>CLinux</a:t>
            </a:r>
            <a:r>
              <a:rPr lang="en-US" dirty="0" smtClean="0"/>
              <a:t> Proven to work on Altera forums</a:t>
            </a:r>
          </a:p>
          <a:p>
            <a:pPr>
              <a:lnSpc>
                <a:spcPct val="160000"/>
              </a:lnSpc>
            </a:pPr>
            <a:r>
              <a:rPr lang="en-US" dirty="0" smtClean="0"/>
              <a:t>Database – SQLite</a:t>
            </a:r>
          </a:p>
          <a:p>
            <a:pPr>
              <a:lnSpc>
                <a:spcPct val="160000"/>
              </a:lnSpc>
            </a:pPr>
            <a:r>
              <a:rPr lang="en-US" dirty="0" smtClean="0"/>
              <a:t>Browser</a:t>
            </a:r>
            <a:r>
              <a:rPr lang="en-US" dirty="0" smtClean="0"/>
              <a:t> –</a:t>
            </a:r>
            <a:r>
              <a:rPr lang="en-US" dirty="0" smtClean="0"/>
              <a:t> Konqueror Embedded</a:t>
            </a:r>
          </a:p>
          <a:p>
            <a:pPr>
              <a:lnSpc>
                <a:spcPct val="160000"/>
              </a:lnSpc>
            </a:pPr>
            <a:r>
              <a:rPr lang="en-US" dirty="0" smtClean="0"/>
              <a:t>Street View API – Up to 24,000 images/24 hours</a:t>
            </a:r>
          </a:p>
          <a:p>
            <a:pPr>
              <a:lnSpc>
                <a:spcPct val="160000"/>
              </a:lnSpc>
            </a:pPr>
            <a:r>
              <a:rPr lang="en-US" dirty="0" smtClean="0"/>
              <a:t>Generator – Already powers static loads (light bulbs)</a:t>
            </a:r>
          </a:p>
          <a:p>
            <a:pPr>
              <a:lnSpc>
                <a:spcPct val="160000"/>
              </a:lnSpc>
            </a:pPr>
            <a:r>
              <a:rPr lang="en-US" dirty="0" smtClean="0"/>
              <a:t>Board features (Ethernet, keyboard, VGA) – Application notes</a:t>
            </a:r>
          </a:p>
          <a:p>
            <a:pPr>
              <a:lnSpc>
                <a:spcPct val="160000"/>
              </a:lnSpc>
            </a:pPr>
            <a:r>
              <a:rPr lang="en-US" dirty="0" smtClean="0"/>
              <a:t>Loading – C code is very light</a:t>
            </a:r>
            <a:endParaRPr lang="en-US" dirty="0"/>
          </a:p>
        </p:txBody>
      </p:sp>
    </p:spTree>
    <p:extLst>
      <p:ext uri="{BB962C8B-B14F-4D97-AF65-F5344CB8AC3E}">
        <p14:creationId xmlns:p14="http://schemas.microsoft.com/office/powerpoint/2010/main" val="3348830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1155</Words>
  <Application>Microsoft Office PowerPoint</Application>
  <PresentationFormat>On-screen Show (4:3)</PresentationFormat>
  <Paragraphs>102</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Virtual Exercise Bike</vt:lpstr>
      <vt:lpstr>Motivation</vt:lpstr>
      <vt:lpstr>Functionality</vt:lpstr>
      <vt:lpstr>Overall Design</vt:lpstr>
      <vt:lpstr>Hardware Design – Components</vt:lpstr>
      <vt:lpstr>Hardware Design – Power Generation</vt:lpstr>
      <vt:lpstr>Software Design</vt:lpstr>
      <vt:lpstr>Code Example  (Pseudo code to change resistance)</vt:lpstr>
      <vt:lpstr>Potential Problems</vt:lpstr>
      <vt:lpstr>Test Plan</vt:lpstr>
      <vt:lpstr>Optional Features</vt:lpstr>
      <vt:lpstr>Questions?</vt:lpstr>
    </vt:vector>
  </TitlesOfParts>
  <Company>Faculty of Engineering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Virtual Exercise Bike</dc:title>
  <dc:creator>EUser</dc:creator>
  <cp:lastModifiedBy>EUser</cp:lastModifiedBy>
  <cp:revision>22</cp:revision>
  <dcterms:created xsi:type="dcterms:W3CDTF">2013-02-13T20:57:48Z</dcterms:created>
  <dcterms:modified xsi:type="dcterms:W3CDTF">2013-02-14T00:47:54Z</dcterms:modified>
</cp:coreProperties>
</file>