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57" r:id="rId5"/>
    <p:sldId id="258" r:id="rId6"/>
    <p:sldId id="259" r:id="rId7"/>
    <p:sldId id="260" r:id="rId8"/>
    <p:sldId id="261" r:id="rId9"/>
    <p:sldId id="271" r:id="rId10"/>
    <p:sldId id="262" r:id="rId11"/>
    <p:sldId id="263" r:id="rId12"/>
    <p:sldId id="264" r:id="rId13"/>
    <p:sldId id="265" r:id="rId14"/>
    <p:sldId id="269" r:id="rId15"/>
    <p:sldId id="270" r:id="rId16"/>
    <p:sldId id="266" r:id="rId17"/>
    <p:sldId id="272" r:id="rId18"/>
    <p:sldId id="273" r:id="rId1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2012/4/13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2012/4/13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School\CMPE%20490\Documents\Demo%20Videos\VID_20120408_144857.mp4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8035_sv_5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0"/>
            <a:ext cx="4860032" cy="36450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3573016"/>
            <a:ext cx="6984776" cy="2088232"/>
          </a:xfrm>
        </p:spPr>
        <p:txBody>
          <a:bodyPr>
            <a:noAutofit/>
          </a:bodyPr>
          <a:lstStyle/>
          <a:p>
            <a:r>
              <a:rPr lang="en-CA" sz="6000" b="1" dirty="0" smtClean="0">
                <a:solidFill>
                  <a:schemeClr val="accent6">
                    <a:lumMod val="75000"/>
                  </a:schemeClr>
                </a:solidFill>
              </a:rPr>
              <a:t>Voice Controlled Helicopter</a:t>
            </a:r>
            <a:endParaRPr lang="en-CA" sz="6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5877272"/>
            <a:ext cx="8345016" cy="625624"/>
          </a:xfrm>
        </p:spPr>
        <p:txBody>
          <a:bodyPr/>
          <a:lstStyle/>
          <a:p>
            <a:r>
              <a:rPr lang="en-CA" dirty="0" smtClean="0">
                <a:solidFill>
                  <a:schemeClr val="bg1"/>
                </a:solidFill>
              </a:rPr>
              <a:t>Team Members: Jonathan Lam, Mian Zhu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80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bg1"/>
                </a:solidFill>
              </a:rPr>
              <a:t>Hardware Components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>
                <a:solidFill>
                  <a:schemeClr val="bg1"/>
                </a:solidFill>
              </a:rPr>
              <a:t>NpN</a:t>
            </a:r>
            <a:r>
              <a:rPr lang="es-ES" dirty="0" smtClean="0">
                <a:solidFill>
                  <a:schemeClr val="bg1"/>
                </a:solidFill>
              </a:rPr>
              <a:t> Transistor (2N3691)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Microphone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Digital-</a:t>
            </a:r>
            <a:r>
              <a:rPr lang="es-ES" dirty="0" err="1" smtClean="0">
                <a:solidFill>
                  <a:schemeClr val="bg1"/>
                </a:solidFill>
              </a:rPr>
              <a:t>to</a:t>
            </a:r>
            <a:r>
              <a:rPr lang="es-ES" dirty="0" smtClean="0">
                <a:solidFill>
                  <a:schemeClr val="bg1"/>
                </a:solidFill>
              </a:rPr>
              <a:t>-</a:t>
            </a:r>
            <a:r>
              <a:rPr lang="es-ES" dirty="0" err="1" smtClean="0">
                <a:solidFill>
                  <a:schemeClr val="bg1"/>
                </a:solidFill>
              </a:rPr>
              <a:t>Analog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Converter</a:t>
            </a:r>
            <a:r>
              <a:rPr lang="es-ES" dirty="0" smtClean="0">
                <a:solidFill>
                  <a:schemeClr val="bg1"/>
                </a:solidFill>
              </a:rPr>
              <a:t> (DAC0832LAN) 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Helicopter</a:t>
            </a:r>
          </a:p>
          <a:p>
            <a:r>
              <a:rPr lang="es-ES" dirty="0" err="1" smtClean="0">
                <a:solidFill>
                  <a:schemeClr val="bg1"/>
                </a:solidFill>
              </a:rPr>
              <a:t>Op-Amp</a:t>
            </a:r>
            <a:r>
              <a:rPr lang="es-ES" dirty="0" smtClean="0">
                <a:solidFill>
                  <a:schemeClr val="bg1"/>
                </a:solidFill>
              </a:rPr>
              <a:t> (LM324N)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Infrared Controller</a:t>
            </a:r>
          </a:p>
          <a:p>
            <a:endParaRPr lang="es-ES" dirty="0" smtClean="0">
              <a:solidFill>
                <a:schemeClr val="bg1"/>
              </a:solidFill>
            </a:endParaRPr>
          </a:p>
          <a:p>
            <a:endParaRPr lang="es-E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bg1"/>
                </a:solidFill>
              </a:rPr>
              <a:t>IO Circuit Schematic</a:t>
            </a:r>
            <a:endParaRPr lang="en-CA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96752"/>
            <a:ext cx="8928992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bg1"/>
                </a:solidFill>
              </a:rPr>
              <a:t>IO Circuit Test Results</a:t>
            </a:r>
            <a:endParaRPr lang="en-CA" dirty="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2856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81759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Mode of Operation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 smtClean="0"/>
                        <a:t>NpN</a:t>
                      </a:r>
                      <a:r>
                        <a:rPr lang="en-CA" baseline="0" dirty="0" smtClean="0"/>
                        <a:t> Transistor Collector-Emitter Voltages (V)</a:t>
                      </a:r>
                      <a:endParaRPr lang="en-CA" dirty="0" smtClean="0"/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</a:tr>
              <a:tr h="457083">
                <a:tc>
                  <a:txBody>
                    <a:bodyPr/>
                    <a:lstStyle/>
                    <a:p>
                      <a:r>
                        <a:rPr lang="en-CA" dirty="0" smtClean="0"/>
                        <a:t>Helicopter Motor ON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&gt;3.5</a:t>
                      </a:r>
                      <a:endParaRPr lang="en-CA" dirty="0"/>
                    </a:p>
                  </a:txBody>
                  <a:tcPr/>
                </a:tc>
              </a:tr>
              <a:tr h="457083">
                <a:tc>
                  <a:txBody>
                    <a:bodyPr/>
                    <a:lstStyle/>
                    <a:p>
                      <a:r>
                        <a:rPr lang="en-CA" dirty="0" smtClean="0"/>
                        <a:t>Full Speed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5.0</a:t>
                      </a:r>
                      <a:endParaRPr lang="en-CA" dirty="0"/>
                    </a:p>
                  </a:txBody>
                  <a:tcPr/>
                </a:tc>
              </a:tr>
              <a:tr h="457083">
                <a:tc>
                  <a:txBody>
                    <a:bodyPr/>
                    <a:lstStyle/>
                    <a:p>
                      <a:r>
                        <a:rPr lang="en-CA" dirty="0" smtClean="0"/>
                        <a:t>Helicopter</a:t>
                      </a:r>
                      <a:r>
                        <a:rPr lang="en-CA" baseline="0" dirty="0" smtClean="0"/>
                        <a:t> Motor OFF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0</a:t>
                      </a:r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Content Placeholder 4"/>
          <p:cNvGraphicFramePr>
            <a:graphicFrameLocks/>
          </p:cNvGraphicFramePr>
          <p:nvPr/>
        </p:nvGraphicFramePr>
        <p:xfrm>
          <a:off x="446856" y="4149080"/>
          <a:ext cx="8229600" cy="22856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81759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32-bit</a:t>
                      </a:r>
                      <a:r>
                        <a:rPr lang="en-CA" baseline="0" dirty="0" smtClean="0"/>
                        <a:t>  Hex </a:t>
                      </a:r>
                      <a:r>
                        <a:rPr lang="en-CA" dirty="0" smtClean="0"/>
                        <a:t>Address 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 smtClean="0"/>
                        <a:t>NpN</a:t>
                      </a:r>
                      <a:r>
                        <a:rPr lang="en-CA" baseline="0" dirty="0" smtClean="0"/>
                        <a:t> Transistor Collector-Emitter Voltages (V)</a:t>
                      </a:r>
                      <a:endParaRPr lang="en-CA" dirty="0" smtClean="0"/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</a:tr>
              <a:tr h="457083">
                <a:tc>
                  <a:txBody>
                    <a:bodyPr/>
                    <a:lstStyle/>
                    <a:p>
                      <a:r>
                        <a:rPr lang="en-CA" dirty="0" smtClean="0"/>
                        <a:t>0x00013802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3.5</a:t>
                      </a:r>
                      <a:endParaRPr lang="en-CA" dirty="0"/>
                    </a:p>
                  </a:txBody>
                  <a:tcPr/>
                </a:tc>
              </a:tr>
              <a:tr h="457083">
                <a:tc>
                  <a:txBody>
                    <a:bodyPr/>
                    <a:lstStyle/>
                    <a:p>
                      <a:r>
                        <a:rPr lang="en-CA" dirty="0" smtClean="0"/>
                        <a:t>0x00013BD2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5.0</a:t>
                      </a:r>
                      <a:endParaRPr lang="en-CA" dirty="0"/>
                    </a:p>
                  </a:txBody>
                  <a:tcPr/>
                </a:tc>
              </a:tr>
              <a:tr h="457083">
                <a:tc>
                  <a:txBody>
                    <a:bodyPr/>
                    <a:lstStyle/>
                    <a:p>
                      <a:r>
                        <a:rPr lang="en-CA" dirty="0" smtClean="0"/>
                        <a:t>0x00011002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0</a:t>
                      </a:r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bg1"/>
                </a:solidFill>
              </a:rPr>
              <a:t>Block Diagram of Operation</a:t>
            </a:r>
            <a:endParaRPr lang="en-CA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508" y="1556792"/>
            <a:ext cx="8521964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bg1"/>
                </a:solidFill>
              </a:rPr>
              <a:t>Photos of System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3074" name="AutoShape 2" descr="https://mail-attachment.googleusercontent.com/attachment/?ui=2&amp;ik=2fb11a91f0&amp;view=att&amp;th=1367c4613badc1e6&amp;attid=0.1&amp;disp=inline&amp;realattid=1398302093835501568-1&amp;safe=1&amp;zw&amp;saduie=AG9B_P81Zr1jOff3aWaTxQurFvMP&amp;sadet=1333524882412&amp;sads=phOXwcfk0X0Z2KepCOKVk1Nj0lw&amp;sadssc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076" name="AutoShape 4" descr="https://mail-attachment.googleusercontent.com/attachment/?ui=2&amp;ik=2fb11a91f0&amp;view=att&amp;th=1367c4613badc1e6&amp;attid=0.1&amp;disp=inline&amp;realattid=1398302093835501568-1&amp;safe=1&amp;zw&amp;saduie=AG9B_P81Zr1jOff3aWaTxQurFvMP&amp;sadet=1333524882412&amp;sads=phOXwcfk0X0Z2KepCOKVk1Nj0lw&amp;sadssc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6" name="Picture 5" descr="2012-04-03_23-56-13_9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453852"/>
            <a:ext cx="8247900" cy="46394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bg1"/>
                </a:solidFill>
              </a:rPr>
              <a:t>Photos of System Cont’d</a:t>
            </a:r>
            <a:endParaRPr lang="en-CA" dirty="0"/>
          </a:p>
        </p:txBody>
      </p:sp>
      <p:pic>
        <p:nvPicPr>
          <p:cNvPr id="4" name="Content Placeholder 3" descr="2012-04-03_23-57-26_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bg1"/>
                </a:solidFill>
              </a:rPr>
              <a:t>Demo Video</a:t>
            </a:r>
            <a:endParaRPr lang="en-CA" dirty="0">
              <a:solidFill>
                <a:schemeClr val="bg1"/>
              </a:solidFill>
            </a:endParaRPr>
          </a:p>
        </p:txBody>
      </p:sp>
      <p:pic>
        <p:nvPicPr>
          <p:cNvPr id="6" name="VID_20120408_144857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99592" y="1196752"/>
            <a:ext cx="7344816" cy="55086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48922" y="2708920"/>
            <a:ext cx="491536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Questions?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99792" y="2852936"/>
            <a:ext cx="36307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Thank You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bg1"/>
                </a:solidFill>
              </a:rPr>
              <a:t>Outline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bg1"/>
                </a:solidFill>
              </a:rPr>
              <a:t>Introduction</a:t>
            </a:r>
          </a:p>
          <a:p>
            <a:r>
              <a:rPr lang="en-CA" dirty="0" smtClean="0">
                <a:solidFill>
                  <a:schemeClr val="bg1"/>
                </a:solidFill>
              </a:rPr>
              <a:t>Software Implementation</a:t>
            </a:r>
          </a:p>
          <a:p>
            <a:r>
              <a:rPr lang="en-CA" dirty="0" smtClean="0">
                <a:solidFill>
                  <a:schemeClr val="bg1"/>
                </a:solidFill>
              </a:rPr>
              <a:t>IO Circuit Design</a:t>
            </a:r>
          </a:p>
          <a:p>
            <a:r>
              <a:rPr lang="en-CA" dirty="0" smtClean="0">
                <a:solidFill>
                  <a:schemeClr val="bg1"/>
                </a:solidFill>
              </a:rPr>
              <a:t>Photos of System</a:t>
            </a:r>
          </a:p>
          <a:p>
            <a:r>
              <a:rPr lang="en-CA" dirty="0" smtClean="0">
                <a:solidFill>
                  <a:schemeClr val="bg1"/>
                </a:solidFill>
              </a:rPr>
              <a:t>Demo </a:t>
            </a:r>
            <a:r>
              <a:rPr lang="en-CA" dirty="0" smtClean="0">
                <a:solidFill>
                  <a:schemeClr val="bg1"/>
                </a:solidFill>
              </a:rPr>
              <a:t>Video</a:t>
            </a:r>
          </a:p>
          <a:p>
            <a:r>
              <a:rPr lang="en-CA" smtClean="0">
                <a:solidFill>
                  <a:schemeClr val="bg1"/>
                </a:solidFill>
              </a:rPr>
              <a:t>Live Demo</a:t>
            </a:r>
            <a:endParaRPr lang="en-CA" dirty="0" smtClean="0">
              <a:solidFill>
                <a:schemeClr val="bg1"/>
              </a:solidFill>
            </a:endParaRPr>
          </a:p>
          <a:p>
            <a:endParaRPr lang="en-CA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bg1"/>
                </a:solidFill>
              </a:rPr>
              <a:t>Introduction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1256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CA" dirty="0" smtClean="0">
                <a:solidFill>
                  <a:schemeClr val="bg1"/>
                </a:solidFill>
              </a:rPr>
              <a:t>Purpose:</a:t>
            </a:r>
          </a:p>
          <a:p>
            <a:r>
              <a:rPr lang="en-CA" dirty="0" smtClean="0">
                <a:solidFill>
                  <a:schemeClr val="bg1"/>
                </a:solidFill>
              </a:rPr>
              <a:t>Designing a system such that individuals could control a radio-controlled helicopter via voice commands.</a:t>
            </a:r>
          </a:p>
          <a:p>
            <a:endParaRPr lang="en-CA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CA" dirty="0" smtClean="0">
                <a:solidFill>
                  <a:schemeClr val="bg1"/>
                </a:solidFill>
              </a:rPr>
              <a:t>Motivation:</a:t>
            </a:r>
          </a:p>
          <a:p>
            <a:r>
              <a:rPr lang="en-CA" dirty="0" smtClean="0">
                <a:solidFill>
                  <a:schemeClr val="bg1"/>
                </a:solidFill>
              </a:rPr>
              <a:t>Fun and Unique</a:t>
            </a:r>
          </a:p>
          <a:p>
            <a:pPr>
              <a:buNone/>
            </a:pPr>
            <a:endParaRPr lang="en-CA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CA" dirty="0" smtClean="0">
                <a:solidFill>
                  <a:schemeClr val="bg1"/>
                </a:solidFill>
              </a:rPr>
              <a:t>Accomplishments:</a:t>
            </a:r>
          </a:p>
          <a:p>
            <a:r>
              <a:rPr lang="en-CA" dirty="0" smtClean="0">
                <a:solidFill>
                  <a:schemeClr val="bg1"/>
                </a:solidFill>
              </a:rPr>
              <a:t>Helicopter </a:t>
            </a:r>
            <a:r>
              <a:rPr lang="en-CA" dirty="0" smtClean="0">
                <a:solidFill>
                  <a:schemeClr val="bg1"/>
                </a:solidFill>
              </a:rPr>
              <a:t>responds </a:t>
            </a:r>
            <a:r>
              <a:rPr lang="en-CA" dirty="0" smtClean="0">
                <a:solidFill>
                  <a:schemeClr val="bg1"/>
                </a:solidFill>
              </a:rPr>
              <a:t>to certain voice commands</a:t>
            </a:r>
          </a:p>
          <a:p>
            <a:r>
              <a:rPr lang="en-CA" dirty="0">
                <a:solidFill>
                  <a:schemeClr val="bg1"/>
                </a:solidFill>
              </a:rPr>
              <a:t>H</a:t>
            </a:r>
            <a:r>
              <a:rPr lang="en-CA" dirty="0" smtClean="0">
                <a:solidFill>
                  <a:schemeClr val="bg1"/>
                </a:solidFill>
              </a:rPr>
              <a:t>elicopter moves Up </a:t>
            </a:r>
            <a:r>
              <a:rPr lang="en-CA" dirty="0" smtClean="0">
                <a:solidFill>
                  <a:schemeClr val="bg1"/>
                </a:solidFill>
              </a:rPr>
              <a:t>and Down, as well as, Start and </a:t>
            </a:r>
            <a:r>
              <a:rPr lang="en-CA" dirty="0" smtClean="0">
                <a:solidFill>
                  <a:schemeClr val="bg1"/>
                </a:solidFill>
              </a:rPr>
              <a:t>Land when such commands are spoken into the </a:t>
            </a:r>
            <a:r>
              <a:rPr lang="en-CA" dirty="0" err="1" smtClean="0">
                <a:solidFill>
                  <a:schemeClr val="bg1"/>
                </a:solidFill>
              </a:rPr>
              <a:t>mic.</a:t>
            </a:r>
            <a:endParaRPr lang="en-CA" dirty="0" smtClean="0">
              <a:solidFill>
                <a:schemeClr val="bg1"/>
              </a:solidFill>
            </a:endParaRPr>
          </a:p>
          <a:p>
            <a:endParaRPr lang="en-CA" dirty="0" smtClean="0">
              <a:solidFill>
                <a:schemeClr val="bg1"/>
              </a:solidFill>
            </a:endParaRPr>
          </a:p>
          <a:p>
            <a:endParaRPr lang="en-CA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bg1"/>
                </a:solidFill>
              </a:rPr>
              <a:t>Software Design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Read values from both channels and store them in buffers.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Infomation of the sound and the system is displayed through LCD, LEDs and seven segment displays.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System is controlled by the slide switches.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Safety control is implemented using the pushbuttons.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The sound values are fed back into the CoDec, then outputted through the line out.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51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bg1"/>
                </a:solidFill>
              </a:rPr>
              <a:t>Manual Control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bg1"/>
                </a:solidFill>
              </a:rPr>
              <a:t>A slide switch to control the power to the system.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3 pushbuttons added as safety control.</a:t>
            </a:r>
          </a:p>
          <a:p>
            <a:pPr lvl="1"/>
            <a:r>
              <a:rPr lang="es-ES" dirty="0" smtClean="0">
                <a:solidFill>
                  <a:schemeClr val="bg1"/>
                </a:solidFill>
              </a:rPr>
              <a:t>One for raising the helicopter</a:t>
            </a:r>
          </a:p>
          <a:p>
            <a:pPr lvl="1"/>
            <a:r>
              <a:rPr lang="es-ES" dirty="0" smtClean="0">
                <a:solidFill>
                  <a:schemeClr val="bg1"/>
                </a:solidFill>
              </a:rPr>
              <a:t>One for lowering the helicopter</a:t>
            </a:r>
          </a:p>
          <a:p>
            <a:pPr lvl="1"/>
            <a:r>
              <a:rPr lang="es-ES" dirty="0" smtClean="0">
                <a:solidFill>
                  <a:schemeClr val="bg1"/>
                </a:solidFill>
              </a:rPr>
              <a:t>One for emergency shutdown, which cuts all power to everything in the system.</a:t>
            </a:r>
          </a:p>
          <a:p>
            <a:pPr lvl="1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6494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bg1"/>
                </a:solidFill>
              </a:rPr>
              <a:t>Display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bg1"/>
                </a:solidFill>
              </a:rPr>
              <a:t>LEDs</a:t>
            </a:r>
          </a:p>
          <a:p>
            <a:pPr lvl="1"/>
            <a:r>
              <a:rPr lang="es-ES" dirty="0" smtClean="0">
                <a:solidFill>
                  <a:schemeClr val="bg1"/>
                </a:solidFill>
              </a:rPr>
              <a:t>8 red LEDs for left channel</a:t>
            </a:r>
          </a:p>
          <a:p>
            <a:pPr lvl="1"/>
            <a:r>
              <a:rPr lang="es-ES" dirty="0" smtClean="0">
                <a:solidFill>
                  <a:schemeClr val="bg1"/>
                </a:solidFill>
              </a:rPr>
              <a:t>8 green LEDs for right channel</a:t>
            </a:r>
          </a:p>
          <a:p>
            <a:pPr lvl="1"/>
            <a:r>
              <a:rPr lang="es-ES" dirty="0" smtClean="0">
                <a:solidFill>
                  <a:schemeClr val="bg1"/>
                </a:solidFill>
              </a:rPr>
              <a:t>The LEDs shows the amplitude of the sound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LCD</a:t>
            </a:r>
          </a:p>
          <a:p>
            <a:pPr lvl="1"/>
            <a:r>
              <a:rPr lang="es-ES" dirty="0" smtClean="0">
                <a:solidFill>
                  <a:schemeClr val="bg1"/>
                </a:solidFill>
              </a:rPr>
              <a:t>Display prompt messages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Seven Segments</a:t>
            </a:r>
          </a:p>
          <a:p>
            <a:pPr lvl="1"/>
            <a:r>
              <a:rPr lang="es-ES" dirty="0" smtClean="0">
                <a:solidFill>
                  <a:schemeClr val="bg1"/>
                </a:solidFill>
              </a:rPr>
              <a:t>Display the current state of the program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98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bg1"/>
                </a:solidFill>
              </a:rPr>
              <a:t>Recognition Algorithm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bg1"/>
                </a:solidFill>
              </a:rPr>
              <a:t>We match the words based on 3 criteria</a:t>
            </a:r>
          </a:p>
          <a:p>
            <a:pPr lvl="1"/>
            <a:r>
              <a:rPr lang="es-ES" dirty="0" smtClean="0">
                <a:solidFill>
                  <a:schemeClr val="bg1"/>
                </a:solidFill>
              </a:rPr>
              <a:t>Length of the word</a:t>
            </a:r>
          </a:p>
          <a:p>
            <a:pPr lvl="1"/>
            <a:r>
              <a:rPr lang="es-ES" dirty="0" smtClean="0">
                <a:solidFill>
                  <a:schemeClr val="bg1"/>
                </a:solidFill>
              </a:rPr>
              <a:t>The maximum positive amplitude of the word</a:t>
            </a:r>
          </a:p>
          <a:p>
            <a:pPr lvl="1"/>
            <a:r>
              <a:rPr lang="es-ES" dirty="0" smtClean="0">
                <a:solidFill>
                  <a:schemeClr val="bg1"/>
                </a:solidFill>
              </a:rPr>
              <a:t>The maximum negative amplitude of the word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The matching range of the 3 criteria is obtained through testing.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If 2 out of the 3 criteria fall in the matching range, we decide we have a match.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64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>
                <a:solidFill>
                  <a:schemeClr val="bg1"/>
                </a:solidFill>
              </a:rPr>
              <a:t>Software Diagram</a:t>
            </a:r>
            <a:endParaRPr lang="es-ES" dirty="0">
              <a:solidFill>
                <a:schemeClr val="bg1"/>
              </a:solidFill>
            </a:endParaRPr>
          </a:p>
        </p:txBody>
      </p:sp>
      <p:cxnSp>
        <p:nvCxnSpPr>
          <p:cNvPr id="12" name="直接箭头连接符 11"/>
          <p:cNvCxnSpPr/>
          <p:nvPr/>
        </p:nvCxnSpPr>
        <p:spPr>
          <a:xfrm flipH="1">
            <a:off x="3275856" y="2348880"/>
            <a:ext cx="72008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 flipH="1">
            <a:off x="3275856" y="3861048"/>
            <a:ext cx="72008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 flipH="1">
            <a:off x="3275856" y="4221088"/>
            <a:ext cx="720080" cy="5760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 flipV="1">
            <a:off x="4716016" y="4221088"/>
            <a:ext cx="0" cy="5760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 flipV="1">
            <a:off x="6660232" y="4221088"/>
            <a:ext cx="0" cy="5760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内容占位符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28121"/>
            <a:ext cx="8423462" cy="347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49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bg1"/>
                </a:solidFill>
              </a:rPr>
              <a:t>Software Testing</a:t>
            </a:r>
            <a:endParaRPr lang="es-ES" dirty="0">
              <a:solidFill>
                <a:schemeClr val="bg1"/>
              </a:solidFill>
            </a:endParaRPr>
          </a:p>
        </p:txBody>
      </p:sp>
      <p:graphicFrame>
        <p:nvGraphicFramePr>
          <p:cNvPr id="6" name="内容占位符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1518520"/>
              </p:ext>
            </p:extLst>
          </p:nvPr>
        </p:nvGraphicFramePr>
        <p:xfrm>
          <a:off x="467544" y="1916832"/>
          <a:ext cx="8229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Valid Commands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# Trials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# Success Match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Accuracy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UP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10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9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90%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DOWN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10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10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100%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7128741"/>
              </p:ext>
            </p:extLst>
          </p:nvPr>
        </p:nvGraphicFramePr>
        <p:xfrm>
          <a:off x="467544" y="4437112"/>
          <a:ext cx="8229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Invalid Commands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# Trials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# False</a:t>
                      </a:r>
                      <a:r>
                        <a:rPr lang="es-ES" baseline="0" dirty="0" smtClean="0"/>
                        <a:t> </a:t>
                      </a:r>
                      <a:r>
                        <a:rPr lang="es-ES" dirty="0" smtClean="0"/>
                        <a:t>Match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Error Rate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LEFT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10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0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0%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Right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10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0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mtClean="0"/>
                        <a:t>0%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34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405</Words>
  <Application>Microsoft Office PowerPoint</Application>
  <PresentationFormat>On-screen Show (4:3)</PresentationFormat>
  <Paragraphs>105</Paragraphs>
  <Slides>18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主题</vt:lpstr>
      <vt:lpstr>Voice Controlled Helicopter</vt:lpstr>
      <vt:lpstr>Outline</vt:lpstr>
      <vt:lpstr>Introduction</vt:lpstr>
      <vt:lpstr>Software Design</vt:lpstr>
      <vt:lpstr>Manual Control</vt:lpstr>
      <vt:lpstr>Display</vt:lpstr>
      <vt:lpstr>Recognition Algorithm</vt:lpstr>
      <vt:lpstr>Software Diagram</vt:lpstr>
      <vt:lpstr>Software Testing</vt:lpstr>
      <vt:lpstr>Hardware Components</vt:lpstr>
      <vt:lpstr>IO Circuit Schematic</vt:lpstr>
      <vt:lpstr>IO Circuit Test Results</vt:lpstr>
      <vt:lpstr>Block Diagram of Operation</vt:lpstr>
      <vt:lpstr>Photos of System</vt:lpstr>
      <vt:lpstr>Photos of System Cont’d</vt:lpstr>
      <vt:lpstr>Demo Video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Voice Controlled Helicopter</dc:title>
  <dc:creator>Mian Zhu</dc:creator>
  <cp:lastModifiedBy>Install</cp:lastModifiedBy>
  <cp:revision>110</cp:revision>
  <dcterms:created xsi:type="dcterms:W3CDTF">2012-04-04T03:59:56Z</dcterms:created>
  <dcterms:modified xsi:type="dcterms:W3CDTF">2012-04-13T22:30:10Z</dcterms:modified>
</cp:coreProperties>
</file>