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3" r:id="rId4"/>
    <p:sldId id="273" r:id="rId5"/>
    <p:sldId id="259" r:id="rId6"/>
    <p:sldId id="260" r:id="rId7"/>
    <p:sldId id="262" r:id="rId8"/>
    <p:sldId id="272" r:id="rId9"/>
    <p:sldId id="264" r:id="rId10"/>
    <p:sldId id="275" r:id="rId11"/>
    <p:sldId id="276" r:id="rId12"/>
    <p:sldId id="267" r:id="rId13"/>
    <p:sldId id="268" r:id="rId14"/>
    <p:sldId id="27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Mapping Robot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Group 3: Corey Jamison, Joel Keeling, Mark </a:t>
            </a:r>
            <a:r>
              <a:rPr lang="en-CA" dirty="0" err="1"/>
              <a:t>Langen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000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Faced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Bluetooth packet loss</a:t>
            </a:r>
          </a:p>
          <a:p>
            <a:pPr lvl="1"/>
            <a:r>
              <a:rPr lang="en-CA" dirty="0"/>
              <a:t>Triple redundancy error checking with checksum</a:t>
            </a:r>
          </a:p>
          <a:p>
            <a:pPr lvl="1"/>
            <a:r>
              <a:rPr lang="en-CA" dirty="0"/>
              <a:t>Watchdog timer to stop motors</a:t>
            </a:r>
          </a:p>
          <a:p>
            <a:r>
              <a:rPr lang="en-CA" dirty="0"/>
              <a:t>DC motor imbalances</a:t>
            </a:r>
          </a:p>
          <a:p>
            <a:pPr lvl="1"/>
            <a:r>
              <a:rPr lang="en-CA" dirty="0"/>
              <a:t>Doesn’t drive in straight lines</a:t>
            </a:r>
          </a:p>
          <a:p>
            <a:pPr lvl="1"/>
            <a:r>
              <a:rPr lang="en-CA" dirty="0"/>
              <a:t>Increased algorithm complexity</a:t>
            </a:r>
          </a:p>
          <a:p>
            <a:r>
              <a:rPr lang="en-CA" dirty="0"/>
              <a:t>Found the last LIDAR lite sensor in existence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0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Postmortem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would we do differently?</a:t>
            </a:r>
          </a:p>
          <a:p>
            <a:pPr lvl="1"/>
            <a:r>
              <a:rPr lang="en-CA" dirty="0"/>
              <a:t>More accurate simulations &amp; more iteration time on algorithm</a:t>
            </a:r>
          </a:p>
          <a:p>
            <a:pPr lvl="1"/>
            <a:r>
              <a:rPr lang="en-CA" dirty="0"/>
              <a:t>Better parts – in particular DC motors and chassis ball bearing “wheel”</a:t>
            </a:r>
          </a:p>
          <a:p>
            <a:r>
              <a:rPr lang="en-CA" dirty="0"/>
              <a:t>Future work / extensions:</a:t>
            </a:r>
          </a:p>
          <a:p>
            <a:pPr lvl="1"/>
            <a:r>
              <a:rPr lang="en-CA" dirty="0"/>
              <a:t>Autonomous mapping</a:t>
            </a:r>
          </a:p>
          <a:p>
            <a:pPr lvl="1"/>
            <a:r>
              <a:rPr lang="en-CA" dirty="0"/>
              <a:t>Optimize mapping algorithm to run on board</a:t>
            </a:r>
          </a:p>
          <a:p>
            <a:pPr lvl="1"/>
            <a:r>
              <a:rPr lang="en-CA" dirty="0"/>
              <a:t>Scan while moving</a:t>
            </a:r>
          </a:p>
        </p:txBody>
      </p:sp>
    </p:spTree>
    <p:extLst>
      <p:ext uri="{BB962C8B-B14F-4D97-AF65-F5344CB8AC3E}">
        <p14:creationId xmlns:p14="http://schemas.microsoft.com/office/powerpoint/2010/main" val="37496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Black circle: current position</a:t>
            </a:r>
          </a:p>
          <a:p>
            <a:r>
              <a:rPr lang="en-CA" dirty="0"/>
              <a:t>Black line: orientation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502" y="864108"/>
            <a:ext cx="2328731" cy="41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Blue dots: newest LIDAR measurement array</a:t>
            </a:r>
          </a:p>
          <a:p>
            <a:r>
              <a:rPr lang="en-CA" dirty="0"/>
              <a:t>Red lines: new line segments from latest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13" y="864108"/>
            <a:ext cx="232875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read the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Grey lines: previously existing line segments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493" y="864108"/>
            <a:ext cx="232875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91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S</a:t>
            </a:r>
            <a:endParaRPr lang="en-CA" dirty="0"/>
          </a:p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L</a:t>
            </a:r>
            <a:endParaRPr lang="en-CA" dirty="0"/>
          </a:p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A</a:t>
            </a:r>
            <a:endParaRPr lang="en-CA" dirty="0"/>
          </a:p>
          <a:p>
            <a:pPr marL="502920" lvl="1" indent="0">
              <a:buNone/>
            </a:pPr>
            <a:r>
              <a:rPr lang="en-CA" sz="3600" dirty="0">
                <a:solidFill>
                  <a:srgbClr val="40BAD2"/>
                </a:solidFill>
              </a:rPr>
              <a:t>M</a:t>
            </a:r>
            <a:endParaRPr lang="en-CA" dirty="0"/>
          </a:p>
          <a:p>
            <a:pPr marL="502920" lvl="1" indent="0">
              <a:buNone/>
            </a:pPr>
            <a:endParaRPr lang="en-CA" dirty="0"/>
          </a:p>
          <a:p>
            <a:pPr marL="502920" lvl="1" indent="0">
              <a:buNone/>
            </a:pPr>
            <a:endParaRPr lang="en-CA" dirty="0"/>
          </a:p>
          <a:p>
            <a:pPr marL="502920" lvl="1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S</a:t>
            </a:r>
            <a:r>
              <a:rPr lang="en-CA" dirty="0"/>
              <a:t>imultaneous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L</a:t>
            </a:r>
            <a:r>
              <a:rPr lang="en-CA" dirty="0"/>
              <a:t>ocalization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A</a:t>
            </a:r>
            <a:r>
              <a:rPr lang="en-CA" dirty="0"/>
              <a:t>nd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sz="3600" dirty="0">
                <a:solidFill>
                  <a:srgbClr val="40BAD2"/>
                </a:solidFill>
              </a:rPr>
              <a:t>M</a:t>
            </a:r>
            <a:r>
              <a:rPr lang="en-CA" dirty="0"/>
              <a:t>apping</a:t>
            </a:r>
          </a:p>
          <a:p>
            <a:pPr marL="502920" lvl="1" indent="0">
              <a:buFont typeface="Wingdings 2" pitchFamily="18" charset="2"/>
              <a:buNone/>
            </a:pPr>
            <a:endParaRPr lang="en-CA" dirty="0"/>
          </a:p>
          <a:p>
            <a:pPr marL="502920" lvl="1" indent="0">
              <a:buFont typeface="Wingdings 2" pitchFamily="18" charset="2"/>
              <a:buNone/>
            </a:pPr>
            <a:r>
              <a:rPr lang="en-CA" dirty="0"/>
              <a:t>“Where am I?” (Localization)</a:t>
            </a:r>
          </a:p>
          <a:p>
            <a:pPr marL="502920" lvl="1" indent="0">
              <a:buFont typeface="Wingdings 2" pitchFamily="18" charset="2"/>
              <a:buNone/>
            </a:pPr>
            <a:r>
              <a:rPr lang="en-CA" dirty="0"/>
              <a:t>“What does the world look like?” (Mapping)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Fundamental problem for autonomous robots’ navigation</a:t>
            </a:r>
          </a:p>
          <a:p>
            <a:pPr lvl="1"/>
            <a:r>
              <a:rPr lang="en-CA" dirty="0"/>
              <a:t>Roomba, Google self-driving car</a:t>
            </a:r>
          </a:p>
          <a:p>
            <a:r>
              <a:rPr lang="en-CA" dirty="0"/>
              <a:t>Alternatives:</a:t>
            </a:r>
          </a:p>
          <a:p>
            <a:pPr lvl="1"/>
            <a:r>
              <a:rPr lang="en-CA" dirty="0"/>
              <a:t>Dead reckoning unreliable</a:t>
            </a:r>
          </a:p>
          <a:p>
            <a:pPr lvl="1"/>
            <a:r>
              <a:rPr lang="en-CA" dirty="0"/>
              <a:t>GPS not accurate enough (4 meter RMS accuracy)</a:t>
            </a:r>
          </a:p>
          <a:p>
            <a:pPr lvl="1"/>
            <a:r>
              <a:rPr lang="en-CA" dirty="0"/>
              <a:t>External sensors – robot only works in prepared areas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0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Two-dimensional SLAM</a:t>
            </a:r>
          </a:p>
          <a:p>
            <a:r>
              <a:rPr lang="en-CA" dirty="0"/>
              <a:t>Robot is manually controlled by a human</a:t>
            </a:r>
          </a:p>
          <a:p>
            <a:r>
              <a:rPr lang="en-CA" dirty="0"/>
              <a:t>Simplify the problem by alternating between movement &amp; scanning</a:t>
            </a:r>
          </a:p>
        </p:txBody>
      </p:sp>
    </p:spTree>
    <p:extLst>
      <p:ext uri="{BB962C8B-B14F-4D97-AF65-F5344CB8AC3E}">
        <p14:creationId xmlns:p14="http://schemas.microsoft.com/office/powerpoint/2010/main" val="5337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ore.amberspyglass.co.uk/images/source/Electronics/NEMA17-1.8deg-40mm-stepper-mo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2" y="2752558"/>
            <a:ext cx="1624356" cy="13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an accurate LIDAR sensor to measure distance</a:t>
            </a:r>
          </a:p>
          <a:p>
            <a:pPr lvl="1"/>
            <a:r>
              <a:rPr lang="en-CA" dirty="0" err="1"/>
              <a:t>PulsedLight’s</a:t>
            </a:r>
            <a:r>
              <a:rPr lang="en-CA" dirty="0"/>
              <a:t> LIDAR lite unit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Mount it on top of a rotating motor</a:t>
            </a:r>
          </a:p>
          <a:p>
            <a:pPr lvl="1"/>
            <a:r>
              <a:rPr lang="en-CA" dirty="0"/>
              <a:t>Stepper motor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Mount the rotating sensor on a mobile platform</a:t>
            </a:r>
          </a:p>
          <a:p>
            <a:pPr lvl="1"/>
            <a:r>
              <a:rPr lang="en-CA" dirty="0" err="1"/>
              <a:t>DFRobot</a:t>
            </a:r>
            <a:r>
              <a:rPr lang="en-CA" dirty="0"/>
              <a:t> Turtle 2WD platform</a:t>
            </a:r>
          </a:p>
        </p:txBody>
      </p:sp>
      <p:pic>
        <p:nvPicPr>
          <p:cNvPr id="1026" name="Picture 2" descr="LIDAR-Lite 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74" y="1123837"/>
            <a:ext cx="1384094" cy="13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obotshop.com/media/catalog/product/cache/1/image/800x800/9df78eab33525d08d6e5fb8d27136e95/d/f/dfrobot-2wd-mobile-platform-arduin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12" y="4371468"/>
            <a:ext cx="1624356" cy="16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-cdn.phonearena.com/images/phones/46190-xlarge/HTC-One-20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23" y="4148005"/>
            <a:ext cx="1183114" cy="1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Two-way communication via Bluetooth with a mobile</a:t>
            </a:r>
            <a:br>
              <a:rPr lang="en-CA" dirty="0"/>
            </a:br>
            <a:r>
              <a:rPr lang="en-CA" dirty="0"/>
              <a:t>application (data and commands)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r>
              <a:rPr lang="en-CA" dirty="0"/>
              <a:t>Feed raw data into SLAM algorithm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r>
              <a:rPr lang="en-CA" dirty="0"/>
              <a:t>Display resulting map and position on mobile application, </a:t>
            </a:r>
            <a:br>
              <a:rPr lang="en-CA" dirty="0"/>
            </a:br>
            <a:r>
              <a:rPr lang="en-CA" dirty="0"/>
              <a:t>send user’s commands back to robot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</p:txBody>
      </p:sp>
      <p:pic>
        <p:nvPicPr>
          <p:cNvPr id="2050" name="Picture 2" descr="http://www.akivoo.com/wp-content/uploads/2016/01/bluetooth-logo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346" y="1326776"/>
            <a:ext cx="1773669" cy="10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314" y="2854026"/>
            <a:ext cx="1223732" cy="9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After each movement, do a full 360° sweep</a:t>
            </a:r>
          </a:p>
          <a:p>
            <a:r>
              <a:rPr lang="en-CA" dirty="0"/>
              <a:t>Convert array of distance/angle measurements into line segments</a:t>
            </a:r>
          </a:p>
          <a:p>
            <a:pPr lvl="1"/>
            <a:r>
              <a:rPr lang="en-CA" dirty="0"/>
              <a:t>Co-linear points found by linear regression</a:t>
            </a:r>
          </a:p>
          <a:p>
            <a:r>
              <a:rPr lang="en-CA" dirty="0"/>
              <a:t>Compare new line segments to existing map to determine new position &amp; orientation</a:t>
            </a:r>
          </a:p>
          <a:p>
            <a:r>
              <a:rPr lang="en-CA" dirty="0"/>
              <a:t>After adjusting position &amp; orientation, use array of measurements to refine the map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4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Histogram approach:</a:t>
            </a:r>
          </a:p>
          <a:p>
            <a:pPr lvl="1"/>
            <a:r>
              <a:rPr lang="en-CA" dirty="0"/>
              <a:t>Determine position deltas between new data and old map</a:t>
            </a:r>
          </a:p>
          <a:p>
            <a:pPr lvl="1"/>
            <a:r>
              <a:rPr lang="en-CA" dirty="0"/>
              <a:t>Collect position deltas into histogram</a:t>
            </a:r>
          </a:p>
          <a:p>
            <a:pPr lvl="1"/>
            <a:r>
              <a:rPr lang="en-CA" dirty="0"/>
              <a:t>Choose the peak of the histogram as the true delta</a:t>
            </a:r>
          </a:p>
          <a:p>
            <a:pPr lvl="1"/>
            <a:r>
              <a:rPr lang="en-CA" dirty="0"/>
              <a:t>Similar approach used for rotation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42"/>
          <a:stretch/>
        </p:blipFill>
        <p:spPr>
          <a:xfrm>
            <a:off x="7743039" y="864108"/>
            <a:ext cx="3441429" cy="176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69" y="864108"/>
            <a:ext cx="2380530" cy="1758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1824" y="7545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New 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8902" y="168840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Old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5844" y="1264272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Direction of movement</a:t>
            </a:r>
          </a:p>
        </p:txBody>
      </p:sp>
    </p:spTree>
    <p:extLst>
      <p:ext uri="{BB962C8B-B14F-4D97-AF65-F5344CB8AC3E}">
        <p14:creationId xmlns:p14="http://schemas.microsoft.com/office/powerpoint/2010/main" val="23156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Hardware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871" y="863600"/>
            <a:ext cx="4614934" cy="5121275"/>
          </a:xfrm>
        </p:spPr>
      </p:pic>
    </p:spTree>
    <p:extLst>
      <p:ext uri="{BB962C8B-B14F-4D97-AF65-F5344CB8AC3E}">
        <p14:creationId xmlns:p14="http://schemas.microsoft.com/office/powerpoint/2010/main" val="16204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346</TotalTime>
  <Words>373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Mapping Robot</vt:lpstr>
      <vt:lpstr>The Problem</vt:lpstr>
      <vt:lpstr>Why?</vt:lpstr>
      <vt:lpstr>The Project</vt:lpstr>
      <vt:lpstr>The Project</vt:lpstr>
      <vt:lpstr>The Project</vt:lpstr>
      <vt:lpstr>Algorithm Design</vt:lpstr>
      <vt:lpstr>Algorithm Design</vt:lpstr>
      <vt:lpstr>Hardware Design</vt:lpstr>
      <vt:lpstr>Challenges Faced</vt:lpstr>
      <vt:lpstr>Postmortem</vt:lpstr>
      <vt:lpstr>How to read the map</vt:lpstr>
      <vt:lpstr>How to read the map</vt:lpstr>
      <vt:lpstr>How to read the map</vt:lpstr>
      <vt:lpstr>Demo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Robot</dc:title>
  <dc:creator>Corey</dc:creator>
  <cp:lastModifiedBy>Corey</cp:lastModifiedBy>
  <cp:revision>25</cp:revision>
  <dcterms:created xsi:type="dcterms:W3CDTF">2016-03-31T22:52:52Z</dcterms:created>
  <dcterms:modified xsi:type="dcterms:W3CDTF">2016-04-07T07:49:40Z</dcterms:modified>
</cp:coreProperties>
</file>