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8346400" cy="21396325"/>
  <p:notesSz cx="21126450" cy="27527250"/>
  <p:defaultTextStyle>
    <a:defPPr>
      <a:defRPr lang="en-US"/>
    </a:defPPr>
    <a:lvl1pPr marL="0" algn="l" defTabSz="2716903" rtl="0" eaLnBrk="1" latinLnBrk="0" hangingPunct="1">
      <a:defRPr sz="5400" kern="1200">
        <a:solidFill>
          <a:schemeClr val="tx1"/>
        </a:solidFill>
        <a:latin typeface="+mn-lt"/>
        <a:ea typeface="+mn-ea"/>
        <a:cs typeface="+mn-cs"/>
      </a:defRPr>
    </a:lvl1pPr>
    <a:lvl2pPr marL="1358452" algn="l" defTabSz="2716903" rtl="0" eaLnBrk="1" latinLnBrk="0" hangingPunct="1">
      <a:defRPr sz="5400" kern="1200">
        <a:solidFill>
          <a:schemeClr val="tx1"/>
        </a:solidFill>
        <a:latin typeface="+mn-lt"/>
        <a:ea typeface="+mn-ea"/>
        <a:cs typeface="+mn-cs"/>
      </a:defRPr>
    </a:lvl2pPr>
    <a:lvl3pPr marL="2716903" algn="l" defTabSz="2716903" rtl="0" eaLnBrk="1" latinLnBrk="0" hangingPunct="1">
      <a:defRPr sz="5400" kern="1200">
        <a:solidFill>
          <a:schemeClr val="tx1"/>
        </a:solidFill>
        <a:latin typeface="+mn-lt"/>
        <a:ea typeface="+mn-ea"/>
        <a:cs typeface="+mn-cs"/>
      </a:defRPr>
    </a:lvl3pPr>
    <a:lvl4pPr marL="4075355" algn="l" defTabSz="2716903" rtl="0" eaLnBrk="1" latinLnBrk="0" hangingPunct="1">
      <a:defRPr sz="5400" kern="1200">
        <a:solidFill>
          <a:schemeClr val="tx1"/>
        </a:solidFill>
        <a:latin typeface="+mn-lt"/>
        <a:ea typeface="+mn-ea"/>
        <a:cs typeface="+mn-cs"/>
      </a:defRPr>
    </a:lvl4pPr>
    <a:lvl5pPr marL="5433807" algn="l" defTabSz="2716903" rtl="0" eaLnBrk="1" latinLnBrk="0" hangingPunct="1">
      <a:defRPr sz="5400" kern="1200">
        <a:solidFill>
          <a:schemeClr val="tx1"/>
        </a:solidFill>
        <a:latin typeface="+mn-lt"/>
        <a:ea typeface="+mn-ea"/>
        <a:cs typeface="+mn-cs"/>
      </a:defRPr>
    </a:lvl5pPr>
    <a:lvl6pPr marL="6792258" algn="l" defTabSz="2716903" rtl="0" eaLnBrk="1" latinLnBrk="0" hangingPunct="1">
      <a:defRPr sz="5400" kern="1200">
        <a:solidFill>
          <a:schemeClr val="tx1"/>
        </a:solidFill>
        <a:latin typeface="+mn-lt"/>
        <a:ea typeface="+mn-ea"/>
        <a:cs typeface="+mn-cs"/>
      </a:defRPr>
    </a:lvl6pPr>
    <a:lvl7pPr marL="8150710" algn="l" defTabSz="2716903" rtl="0" eaLnBrk="1" latinLnBrk="0" hangingPunct="1">
      <a:defRPr sz="5400" kern="1200">
        <a:solidFill>
          <a:schemeClr val="tx1"/>
        </a:solidFill>
        <a:latin typeface="+mn-lt"/>
        <a:ea typeface="+mn-ea"/>
        <a:cs typeface="+mn-cs"/>
      </a:defRPr>
    </a:lvl7pPr>
    <a:lvl8pPr marL="9509162" algn="l" defTabSz="2716903" rtl="0" eaLnBrk="1" latinLnBrk="0" hangingPunct="1">
      <a:defRPr sz="5400" kern="1200">
        <a:solidFill>
          <a:schemeClr val="tx1"/>
        </a:solidFill>
        <a:latin typeface="+mn-lt"/>
        <a:ea typeface="+mn-ea"/>
        <a:cs typeface="+mn-cs"/>
      </a:defRPr>
    </a:lvl8pPr>
    <a:lvl9pPr marL="10867613" algn="l" defTabSz="2716903" rtl="0" eaLnBrk="1" latinLnBrk="0" hangingPunct="1">
      <a:defRPr sz="5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28"/>
    <a:srgbClr val="0065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469" autoAdjust="0"/>
    <p:restoredTop sz="89030" autoAdjust="0"/>
  </p:normalViewPr>
  <p:slideViewPr>
    <p:cSldViewPr>
      <p:cViewPr>
        <p:scale>
          <a:sx n="45" d="100"/>
          <a:sy n="45" d="100"/>
        </p:scale>
        <p:origin x="-1184" y="1648"/>
      </p:cViewPr>
      <p:guideLst>
        <p:guide orient="horz" pos="6739"/>
        <p:guide pos="89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9154795" cy="1376363"/>
          </a:xfrm>
          <a:prstGeom prst="rect">
            <a:avLst/>
          </a:prstGeom>
        </p:spPr>
        <p:txBody>
          <a:bodyPr vert="horz" lIns="278013" tIns="139006" rIns="278013" bIns="139006" rtlCol="0"/>
          <a:lstStyle>
            <a:lvl1pPr algn="l">
              <a:defRPr sz="3600"/>
            </a:lvl1pPr>
          </a:lstStyle>
          <a:p>
            <a:endParaRPr lang="en-CA"/>
          </a:p>
        </p:txBody>
      </p:sp>
      <p:sp>
        <p:nvSpPr>
          <p:cNvPr id="3" name="Date Placeholder 2"/>
          <p:cNvSpPr>
            <a:spLocks noGrp="1"/>
          </p:cNvSpPr>
          <p:nvPr>
            <p:ph type="dt" idx="1"/>
          </p:nvPr>
        </p:nvSpPr>
        <p:spPr>
          <a:xfrm>
            <a:off x="11966769" y="0"/>
            <a:ext cx="9154795" cy="1376363"/>
          </a:xfrm>
          <a:prstGeom prst="rect">
            <a:avLst/>
          </a:prstGeom>
        </p:spPr>
        <p:txBody>
          <a:bodyPr vert="horz" lIns="278013" tIns="139006" rIns="278013" bIns="139006" rtlCol="0"/>
          <a:lstStyle>
            <a:lvl1pPr algn="r">
              <a:defRPr sz="3600"/>
            </a:lvl1pPr>
          </a:lstStyle>
          <a:p>
            <a:fld id="{B22375EF-ED23-4B26-B0C2-EC83B2507EAB}" type="datetimeFigureOut">
              <a:rPr lang="en-CA" smtClean="0"/>
              <a:pPr/>
              <a:t>13-04-07</a:t>
            </a:fld>
            <a:endParaRPr lang="en-CA"/>
          </a:p>
        </p:txBody>
      </p:sp>
      <p:sp>
        <p:nvSpPr>
          <p:cNvPr id="4" name="Slide Image Placeholder 3"/>
          <p:cNvSpPr>
            <a:spLocks noGrp="1" noRot="1" noChangeAspect="1"/>
          </p:cNvSpPr>
          <p:nvPr>
            <p:ph type="sldImg" idx="2"/>
          </p:nvPr>
        </p:nvSpPr>
        <p:spPr>
          <a:xfrm>
            <a:off x="3725863" y="2063750"/>
            <a:ext cx="13674725" cy="10321925"/>
          </a:xfrm>
          <a:prstGeom prst="rect">
            <a:avLst/>
          </a:prstGeom>
          <a:noFill/>
          <a:ln w="12700">
            <a:solidFill>
              <a:prstClr val="black"/>
            </a:solidFill>
          </a:ln>
        </p:spPr>
        <p:txBody>
          <a:bodyPr vert="horz" lIns="278013" tIns="139006" rIns="278013" bIns="139006" rtlCol="0" anchor="ctr"/>
          <a:lstStyle/>
          <a:p>
            <a:endParaRPr lang="en-CA"/>
          </a:p>
        </p:txBody>
      </p:sp>
      <p:sp>
        <p:nvSpPr>
          <p:cNvPr id="5" name="Notes Placeholder 4"/>
          <p:cNvSpPr>
            <a:spLocks noGrp="1"/>
          </p:cNvSpPr>
          <p:nvPr>
            <p:ph type="body" sz="quarter" idx="3"/>
          </p:nvPr>
        </p:nvSpPr>
        <p:spPr>
          <a:xfrm>
            <a:off x="2112647" y="13075443"/>
            <a:ext cx="16901159" cy="12387263"/>
          </a:xfrm>
          <a:prstGeom prst="rect">
            <a:avLst/>
          </a:prstGeom>
        </p:spPr>
        <p:txBody>
          <a:bodyPr vert="horz" lIns="278013" tIns="139006" rIns="278013" bIns="13900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2" y="26146111"/>
            <a:ext cx="9154795" cy="1376363"/>
          </a:xfrm>
          <a:prstGeom prst="rect">
            <a:avLst/>
          </a:prstGeom>
        </p:spPr>
        <p:txBody>
          <a:bodyPr vert="horz" lIns="278013" tIns="139006" rIns="278013" bIns="139006" rtlCol="0" anchor="b"/>
          <a:lstStyle>
            <a:lvl1pPr algn="l">
              <a:defRPr sz="3600"/>
            </a:lvl1pPr>
          </a:lstStyle>
          <a:p>
            <a:endParaRPr lang="en-CA"/>
          </a:p>
        </p:txBody>
      </p:sp>
      <p:sp>
        <p:nvSpPr>
          <p:cNvPr id="7" name="Slide Number Placeholder 6"/>
          <p:cNvSpPr>
            <a:spLocks noGrp="1"/>
          </p:cNvSpPr>
          <p:nvPr>
            <p:ph type="sldNum" sz="quarter" idx="5"/>
          </p:nvPr>
        </p:nvSpPr>
        <p:spPr>
          <a:xfrm>
            <a:off x="11966769" y="26146111"/>
            <a:ext cx="9154795" cy="1376363"/>
          </a:xfrm>
          <a:prstGeom prst="rect">
            <a:avLst/>
          </a:prstGeom>
        </p:spPr>
        <p:txBody>
          <a:bodyPr vert="horz" lIns="278013" tIns="139006" rIns="278013" bIns="139006" rtlCol="0" anchor="b"/>
          <a:lstStyle>
            <a:lvl1pPr algn="r">
              <a:defRPr sz="3600"/>
            </a:lvl1pPr>
          </a:lstStyle>
          <a:p>
            <a:fld id="{804FAE9D-5563-4AA7-B76B-9B216F35F294}" type="slidenum">
              <a:rPr lang="en-CA" smtClean="0"/>
              <a:pPr/>
              <a:t>‹#›</a:t>
            </a:fld>
            <a:endParaRPr lang="en-CA"/>
          </a:p>
        </p:txBody>
      </p:sp>
    </p:spTree>
    <p:extLst>
      <p:ext uri="{BB962C8B-B14F-4D97-AF65-F5344CB8AC3E}">
        <p14:creationId xmlns:p14="http://schemas.microsoft.com/office/powerpoint/2010/main" val="2962404349"/>
      </p:ext>
    </p:extLst>
  </p:cSld>
  <p:clrMap bg1="lt1" tx1="dk1" bg2="lt2" tx2="dk2" accent1="accent1" accent2="accent2" accent3="accent3" accent4="accent4" accent5="accent5" accent6="accent6" hlink="hlink" folHlink="folHlink"/>
  <p:notesStyle>
    <a:lvl1pPr marL="0" algn="l" defTabSz="2716903" rtl="0" eaLnBrk="1" latinLnBrk="0" hangingPunct="1">
      <a:defRPr sz="3500" kern="1200">
        <a:solidFill>
          <a:schemeClr val="tx1"/>
        </a:solidFill>
        <a:latin typeface="+mn-lt"/>
        <a:ea typeface="+mn-ea"/>
        <a:cs typeface="+mn-cs"/>
      </a:defRPr>
    </a:lvl1pPr>
    <a:lvl2pPr marL="1358452" algn="l" defTabSz="2716903" rtl="0" eaLnBrk="1" latinLnBrk="0" hangingPunct="1">
      <a:defRPr sz="3500" kern="1200">
        <a:solidFill>
          <a:schemeClr val="tx1"/>
        </a:solidFill>
        <a:latin typeface="+mn-lt"/>
        <a:ea typeface="+mn-ea"/>
        <a:cs typeface="+mn-cs"/>
      </a:defRPr>
    </a:lvl2pPr>
    <a:lvl3pPr marL="2716903" algn="l" defTabSz="2716903" rtl="0" eaLnBrk="1" latinLnBrk="0" hangingPunct="1">
      <a:defRPr sz="3500" kern="1200">
        <a:solidFill>
          <a:schemeClr val="tx1"/>
        </a:solidFill>
        <a:latin typeface="+mn-lt"/>
        <a:ea typeface="+mn-ea"/>
        <a:cs typeface="+mn-cs"/>
      </a:defRPr>
    </a:lvl3pPr>
    <a:lvl4pPr marL="4075355" algn="l" defTabSz="2716903" rtl="0" eaLnBrk="1" latinLnBrk="0" hangingPunct="1">
      <a:defRPr sz="3500" kern="1200">
        <a:solidFill>
          <a:schemeClr val="tx1"/>
        </a:solidFill>
        <a:latin typeface="+mn-lt"/>
        <a:ea typeface="+mn-ea"/>
        <a:cs typeface="+mn-cs"/>
      </a:defRPr>
    </a:lvl4pPr>
    <a:lvl5pPr marL="5433807" algn="l" defTabSz="2716903" rtl="0" eaLnBrk="1" latinLnBrk="0" hangingPunct="1">
      <a:defRPr sz="3500" kern="1200">
        <a:solidFill>
          <a:schemeClr val="tx1"/>
        </a:solidFill>
        <a:latin typeface="+mn-lt"/>
        <a:ea typeface="+mn-ea"/>
        <a:cs typeface="+mn-cs"/>
      </a:defRPr>
    </a:lvl5pPr>
    <a:lvl6pPr marL="6792258" algn="l" defTabSz="2716903" rtl="0" eaLnBrk="1" latinLnBrk="0" hangingPunct="1">
      <a:defRPr sz="3500" kern="1200">
        <a:solidFill>
          <a:schemeClr val="tx1"/>
        </a:solidFill>
        <a:latin typeface="+mn-lt"/>
        <a:ea typeface="+mn-ea"/>
        <a:cs typeface="+mn-cs"/>
      </a:defRPr>
    </a:lvl6pPr>
    <a:lvl7pPr marL="8150710" algn="l" defTabSz="2716903" rtl="0" eaLnBrk="1" latinLnBrk="0" hangingPunct="1">
      <a:defRPr sz="3500" kern="1200">
        <a:solidFill>
          <a:schemeClr val="tx1"/>
        </a:solidFill>
        <a:latin typeface="+mn-lt"/>
        <a:ea typeface="+mn-ea"/>
        <a:cs typeface="+mn-cs"/>
      </a:defRPr>
    </a:lvl7pPr>
    <a:lvl8pPr marL="9509162" algn="l" defTabSz="2716903" rtl="0" eaLnBrk="1" latinLnBrk="0" hangingPunct="1">
      <a:defRPr sz="3500" kern="1200">
        <a:solidFill>
          <a:schemeClr val="tx1"/>
        </a:solidFill>
        <a:latin typeface="+mn-lt"/>
        <a:ea typeface="+mn-ea"/>
        <a:cs typeface="+mn-cs"/>
      </a:defRPr>
    </a:lvl8pPr>
    <a:lvl9pPr marL="10867613" algn="l" defTabSz="2716903" rtl="0" eaLnBrk="1" latinLnBrk="0" hangingPunct="1">
      <a:defRPr sz="3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25863" y="2063750"/>
            <a:ext cx="13674725" cy="10321925"/>
          </a:xfrm>
        </p:spPr>
      </p:sp>
      <p:sp>
        <p:nvSpPr>
          <p:cNvPr id="3" name="Notes Placeholder 2"/>
          <p:cNvSpPr>
            <a:spLocks noGrp="1"/>
          </p:cNvSpPr>
          <p:nvPr>
            <p:ph type="body" idx="1"/>
          </p:nvPr>
        </p:nvSpPr>
        <p:spPr/>
        <p:txBody>
          <a:bodyPr/>
          <a:lstStyle/>
          <a:p>
            <a:r>
              <a:rPr lang="en-CA" dirty="0" smtClean="0"/>
              <a:t>For colour</a:t>
            </a:r>
            <a:r>
              <a:rPr lang="en-CA" baseline="0" dirty="0" smtClean="0"/>
              <a:t> ideas, </a:t>
            </a:r>
            <a:r>
              <a:rPr lang="en-CA" dirty="0" smtClean="0"/>
              <a:t>University Visual Identity Guidelines</a:t>
            </a:r>
            <a:r>
              <a:rPr lang="en-CA" baseline="0" dirty="0" smtClean="0"/>
              <a:t> can be found here: http</a:t>
            </a:r>
            <a:r>
              <a:rPr lang="en-CA" baseline="0" smtClean="0"/>
              <a:t>://www.toolkit.ualberta.ca/VisualIdentityGuidelines.aspx</a:t>
            </a:r>
            <a:endParaRPr lang="en-CA" dirty="0" smtClean="0"/>
          </a:p>
        </p:txBody>
      </p:sp>
      <p:sp>
        <p:nvSpPr>
          <p:cNvPr id="4" name="Slide Number Placeholder 3"/>
          <p:cNvSpPr>
            <a:spLocks noGrp="1"/>
          </p:cNvSpPr>
          <p:nvPr>
            <p:ph type="sldNum" sz="quarter" idx="10"/>
          </p:nvPr>
        </p:nvSpPr>
        <p:spPr/>
        <p:txBody>
          <a:bodyPr/>
          <a:lstStyle/>
          <a:p>
            <a:fld id="{804FAE9D-5563-4AA7-B76B-9B216F35F294}" type="slidenum">
              <a:rPr lang="en-CA" smtClean="0"/>
              <a:pPr/>
              <a:t>1</a:t>
            </a:fld>
            <a:endParaRPr lang="en-CA"/>
          </a:p>
        </p:txBody>
      </p:sp>
    </p:spTree>
    <p:extLst>
      <p:ext uri="{BB962C8B-B14F-4D97-AF65-F5344CB8AC3E}">
        <p14:creationId xmlns:p14="http://schemas.microsoft.com/office/powerpoint/2010/main" val="337377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25980" y="6646730"/>
            <a:ext cx="24094440" cy="4586342"/>
          </a:xfrm>
        </p:spPr>
        <p:txBody>
          <a:bodyPr/>
          <a:lstStyle/>
          <a:p>
            <a:r>
              <a:rPr lang="en-US" smtClean="0"/>
              <a:t>Click to edit Master title style</a:t>
            </a:r>
            <a:endParaRPr lang="en-CA"/>
          </a:p>
        </p:txBody>
      </p:sp>
      <p:sp>
        <p:nvSpPr>
          <p:cNvPr id="3" name="Subtitle 2"/>
          <p:cNvSpPr>
            <a:spLocks noGrp="1"/>
          </p:cNvSpPr>
          <p:nvPr>
            <p:ph type="subTitle" idx="1"/>
          </p:nvPr>
        </p:nvSpPr>
        <p:spPr>
          <a:xfrm>
            <a:off x="4251960" y="12124584"/>
            <a:ext cx="19842480" cy="5467950"/>
          </a:xfrm>
        </p:spPr>
        <p:txBody>
          <a:bodyPr/>
          <a:lstStyle>
            <a:lvl1pPr marL="0" indent="0" algn="ctr">
              <a:buNone/>
              <a:defRPr>
                <a:solidFill>
                  <a:schemeClr val="tx1">
                    <a:tint val="75000"/>
                  </a:schemeClr>
                </a:solidFill>
              </a:defRPr>
            </a:lvl1pPr>
            <a:lvl2pPr marL="1358452" indent="0" algn="ctr">
              <a:buNone/>
              <a:defRPr>
                <a:solidFill>
                  <a:schemeClr val="tx1">
                    <a:tint val="75000"/>
                  </a:schemeClr>
                </a:solidFill>
              </a:defRPr>
            </a:lvl2pPr>
            <a:lvl3pPr marL="2716903" indent="0" algn="ctr">
              <a:buNone/>
              <a:defRPr>
                <a:solidFill>
                  <a:schemeClr val="tx1">
                    <a:tint val="75000"/>
                  </a:schemeClr>
                </a:solidFill>
              </a:defRPr>
            </a:lvl3pPr>
            <a:lvl4pPr marL="4075355" indent="0" algn="ctr">
              <a:buNone/>
              <a:defRPr>
                <a:solidFill>
                  <a:schemeClr val="tx1">
                    <a:tint val="75000"/>
                  </a:schemeClr>
                </a:solidFill>
              </a:defRPr>
            </a:lvl4pPr>
            <a:lvl5pPr marL="5433807" indent="0" algn="ctr">
              <a:buNone/>
              <a:defRPr>
                <a:solidFill>
                  <a:schemeClr val="tx1">
                    <a:tint val="75000"/>
                  </a:schemeClr>
                </a:solidFill>
              </a:defRPr>
            </a:lvl5pPr>
            <a:lvl6pPr marL="6792258" indent="0" algn="ctr">
              <a:buNone/>
              <a:defRPr>
                <a:solidFill>
                  <a:schemeClr val="tx1">
                    <a:tint val="75000"/>
                  </a:schemeClr>
                </a:solidFill>
              </a:defRPr>
            </a:lvl6pPr>
            <a:lvl7pPr marL="8150710" indent="0" algn="ctr">
              <a:buNone/>
              <a:defRPr>
                <a:solidFill>
                  <a:schemeClr val="tx1">
                    <a:tint val="75000"/>
                  </a:schemeClr>
                </a:solidFill>
              </a:defRPr>
            </a:lvl7pPr>
            <a:lvl8pPr marL="9509162" indent="0" algn="ctr">
              <a:buNone/>
              <a:defRPr>
                <a:solidFill>
                  <a:schemeClr val="tx1">
                    <a:tint val="75000"/>
                  </a:schemeClr>
                </a:solidFill>
              </a:defRPr>
            </a:lvl8pPr>
            <a:lvl9pPr marL="10867613"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0AE40084-D16F-4AAA-AB2B-541E9DCDB31E}" type="datetimeFigureOut">
              <a:rPr lang="en-CA" smtClean="0"/>
              <a:pPr/>
              <a:t>13-04-07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1440306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AE40084-D16F-4AAA-AB2B-541E9DCDB31E}" type="datetimeFigureOut">
              <a:rPr lang="en-CA" smtClean="0"/>
              <a:pPr/>
              <a:t>13-04-07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1032353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76833" y="2511101"/>
            <a:ext cx="21683028" cy="5355519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817907" y="2511101"/>
            <a:ext cx="64586485" cy="53555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AE40084-D16F-4AAA-AB2B-541E9DCDB31E}" type="datetimeFigureOut">
              <a:rPr lang="en-CA" smtClean="0"/>
              <a:pPr/>
              <a:t>13-04-07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2668807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AE40084-D16F-4AAA-AB2B-541E9DCDB31E}" type="datetimeFigureOut">
              <a:rPr lang="en-CA" smtClean="0"/>
              <a:pPr/>
              <a:t>13-04-07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2555051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39170" y="13749121"/>
            <a:ext cx="24094440" cy="4249548"/>
          </a:xfrm>
        </p:spPr>
        <p:txBody>
          <a:bodyPr anchor="t"/>
          <a:lstStyle>
            <a:lvl1pPr algn="l">
              <a:defRPr sz="11900" b="1" cap="all"/>
            </a:lvl1pPr>
          </a:lstStyle>
          <a:p>
            <a:r>
              <a:rPr lang="en-US" smtClean="0"/>
              <a:t>Click to edit Master title style</a:t>
            </a:r>
            <a:endParaRPr lang="en-CA"/>
          </a:p>
        </p:txBody>
      </p:sp>
      <p:sp>
        <p:nvSpPr>
          <p:cNvPr id="3" name="Text Placeholder 2"/>
          <p:cNvSpPr>
            <a:spLocks noGrp="1"/>
          </p:cNvSpPr>
          <p:nvPr>
            <p:ph type="body" idx="1"/>
          </p:nvPr>
        </p:nvSpPr>
        <p:spPr>
          <a:xfrm>
            <a:off x="2239170" y="9068677"/>
            <a:ext cx="24094440" cy="4680445"/>
          </a:xfrm>
        </p:spPr>
        <p:txBody>
          <a:bodyPr anchor="b"/>
          <a:lstStyle>
            <a:lvl1pPr marL="0" indent="0">
              <a:buNone/>
              <a:defRPr sz="6000">
                <a:solidFill>
                  <a:schemeClr val="tx1">
                    <a:tint val="75000"/>
                  </a:schemeClr>
                </a:solidFill>
              </a:defRPr>
            </a:lvl1pPr>
            <a:lvl2pPr marL="1358452" indent="0">
              <a:buNone/>
              <a:defRPr sz="5400">
                <a:solidFill>
                  <a:schemeClr val="tx1">
                    <a:tint val="75000"/>
                  </a:schemeClr>
                </a:solidFill>
              </a:defRPr>
            </a:lvl2pPr>
            <a:lvl3pPr marL="2716903" indent="0">
              <a:buNone/>
              <a:defRPr sz="4700">
                <a:solidFill>
                  <a:schemeClr val="tx1">
                    <a:tint val="75000"/>
                  </a:schemeClr>
                </a:solidFill>
              </a:defRPr>
            </a:lvl3pPr>
            <a:lvl4pPr marL="4075355" indent="0">
              <a:buNone/>
              <a:defRPr sz="4200">
                <a:solidFill>
                  <a:schemeClr val="tx1">
                    <a:tint val="75000"/>
                  </a:schemeClr>
                </a:solidFill>
              </a:defRPr>
            </a:lvl4pPr>
            <a:lvl5pPr marL="5433807" indent="0">
              <a:buNone/>
              <a:defRPr sz="4200">
                <a:solidFill>
                  <a:schemeClr val="tx1">
                    <a:tint val="75000"/>
                  </a:schemeClr>
                </a:solidFill>
              </a:defRPr>
            </a:lvl5pPr>
            <a:lvl6pPr marL="6792258" indent="0">
              <a:buNone/>
              <a:defRPr sz="4200">
                <a:solidFill>
                  <a:schemeClr val="tx1">
                    <a:tint val="75000"/>
                  </a:schemeClr>
                </a:solidFill>
              </a:defRPr>
            </a:lvl6pPr>
            <a:lvl7pPr marL="8150710" indent="0">
              <a:buNone/>
              <a:defRPr sz="4200">
                <a:solidFill>
                  <a:schemeClr val="tx1">
                    <a:tint val="75000"/>
                  </a:schemeClr>
                </a:solidFill>
              </a:defRPr>
            </a:lvl7pPr>
            <a:lvl8pPr marL="9509162" indent="0">
              <a:buNone/>
              <a:defRPr sz="4200">
                <a:solidFill>
                  <a:schemeClr val="tx1">
                    <a:tint val="75000"/>
                  </a:schemeClr>
                </a:solidFill>
              </a:defRPr>
            </a:lvl8pPr>
            <a:lvl9pPr marL="10867613" indent="0">
              <a:buNone/>
              <a:defRPr sz="4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E40084-D16F-4AAA-AB2B-541E9DCDB31E}" type="datetimeFigureOut">
              <a:rPr lang="en-CA" smtClean="0"/>
              <a:pPr/>
              <a:t>13-04-07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204318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817909" y="14645588"/>
            <a:ext cx="43134755" cy="41420709"/>
          </a:xfrm>
        </p:spPr>
        <p:txBody>
          <a:bodyPr/>
          <a:lstStyle>
            <a:lvl1pPr>
              <a:defRPr sz="8300"/>
            </a:lvl1pPr>
            <a:lvl2pPr>
              <a:defRPr sz="7200"/>
            </a:lvl2pPr>
            <a:lvl3pPr>
              <a:defRPr sz="60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8425101" y="14645588"/>
            <a:ext cx="43134758" cy="41420709"/>
          </a:xfrm>
        </p:spPr>
        <p:txBody>
          <a:bodyPr/>
          <a:lstStyle>
            <a:lvl1pPr>
              <a:defRPr sz="8300"/>
            </a:lvl1pPr>
            <a:lvl2pPr>
              <a:defRPr sz="7200"/>
            </a:lvl2pPr>
            <a:lvl3pPr>
              <a:defRPr sz="60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0AE40084-D16F-4AAA-AB2B-541E9DCDB31E}" type="datetimeFigureOut">
              <a:rPr lang="en-CA" smtClean="0"/>
              <a:pPr/>
              <a:t>13-04-07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660752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17320" y="856845"/>
            <a:ext cx="25511760" cy="3566054"/>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1417322" y="4789411"/>
            <a:ext cx="12524582" cy="1995999"/>
          </a:xfrm>
        </p:spPr>
        <p:txBody>
          <a:bodyPr anchor="b"/>
          <a:lstStyle>
            <a:lvl1pPr marL="0" indent="0">
              <a:buNone/>
              <a:defRPr sz="7200" b="1"/>
            </a:lvl1pPr>
            <a:lvl2pPr marL="1358452" indent="0">
              <a:buNone/>
              <a:defRPr sz="6000" b="1"/>
            </a:lvl2pPr>
            <a:lvl3pPr marL="2716903" indent="0">
              <a:buNone/>
              <a:defRPr sz="5400" b="1"/>
            </a:lvl3pPr>
            <a:lvl4pPr marL="4075355" indent="0">
              <a:buNone/>
              <a:defRPr sz="4700" b="1"/>
            </a:lvl4pPr>
            <a:lvl5pPr marL="5433807" indent="0">
              <a:buNone/>
              <a:defRPr sz="4700" b="1"/>
            </a:lvl5pPr>
            <a:lvl6pPr marL="6792258" indent="0">
              <a:buNone/>
              <a:defRPr sz="4700" b="1"/>
            </a:lvl6pPr>
            <a:lvl7pPr marL="8150710" indent="0">
              <a:buNone/>
              <a:defRPr sz="4700" b="1"/>
            </a:lvl7pPr>
            <a:lvl8pPr marL="9509162" indent="0">
              <a:buNone/>
              <a:defRPr sz="4700" b="1"/>
            </a:lvl8pPr>
            <a:lvl9pPr marL="10867613" indent="0">
              <a:buNone/>
              <a:defRPr sz="4700" b="1"/>
            </a:lvl9pPr>
          </a:lstStyle>
          <a:p>
            <a:pPr lvl="0"/>
            <a:r>
              <a:rPr lang="en-US" smtClean="0"/>
              <a:t>Click to edit Master text styles</a:t>
            </a:r>
          </a:p>
        </p:txBody>
      </p:sp>
      <p:sp>
        <p:nvSpPr>
          <p:cNvPr id="4" name="Content Placeholder 3"/>
          <p:cNvSpPr>
            <a:spLocks noGrp="1"/>
          </p:cNvSpPr>
          <p:nvPr>
            <p:ph sz="half" idx="2"/>
          </p:nvPr>
        </p:nvSpPr>
        <p:spPr>
          <a:xfrm>
            <a:off x="1417322" y="6785410"/>
            <a:ext cx="12524582" cy="12327652"/>
          </a:xfrm>
        </p:spPr>
        <p:txBody>
          <a:bodyPr/>
          <a:lstStyle>
            <a:lvl1pPr>
              <a:defRPr sz="7200"/>
            </a:lvl1pPr>
            <a:lvl2pPr>
              <a:defRPr sz="6000"/>
            </a:lvl2pPr>
            <a:lvl3pPr>
              <a:defRPr sz="5400"/>
            </a:lvl3pPr>
            <a:lvl4pPr>
              <a:defRPr sz="4700"/>
            </a:lvl4pPr>
            <a:lvl5pPr>
              <a:defRPr sz="4700"/>
            </a:lvl5pPr>
            <a:lvl6pPr>
              <a:defRPr sz="4700"/>
            </a:lvl6pPr>
            <a:lvl7pPr>
              <a:defRPr sz="4700"/>
            </a:lvl7pPr>
            <a:lvl8pPr>
              <a:defRPr sz="4700"/>
            </a:lvl8pPr>
            <a:lvl9pPr>
              <a:defRPr sz="4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14399582" y="4789411"/>
            <a:ext cx="12529503" cy="1995999"/>
          </a:xfrm>
        </p:spPr>
        <p:txBody>
          <a:bodyPr anchor="b"/>
          <a:lstStyle>
            <a:lvl1pPr marL="0" indent="0">
              <a:buNone/>
              <a:defRPr sz="7200" b="1"/>
            </a:lvl1pPr>
            <a:lvl2pPr marL="1358452" indent="0">
              <a:buNone/>
              <a:defRPr sz="6000" b="1"/>
            </a:lvl2pPr>
            <a:lvl3pPr marL="2716903" indent="0">
              <a:buNone/>
              <a:defRPr sz="5400" b="1"/>
            </a:lvl3pPr>
            <a:lvl4pPr marL="4075355" indent="0">
              <a:buNone/>
              <a:defRPr sz="4700" b="1"/>
            </a:lvl4pPr>
            <a:lvl5pPr marL="5433807" indent="0">
              <a:buNone/>
              <a:defRPr sz="4700" b="1"/>
            </a:lvl5pPr>
            <a:lvl6pPr marL="6792258" indent="0">
              <a:buNone/>
              <a:defRPr sz="4700" b="1"/>
            </a:lvl6pPr>
            <a:lvl7pPr marL="8150710" indent="0">
              <a:buNone/>
              <a:defRPr sz="4700" b="1"/>
            </a:lvl7pPr>
            <a:lvl8pPr marL="9509162" indent="0">
              <a:buNone/>
              <a:defRPr sz="4700" b="1"/>
            </a:lvl8pPr>
            <a:lvl9pPr marL="10867613" indent="0">
              <a:buNone/>
              <a:defRPr sz="4700" b="1"/>
            </a:lvl9pPr>
          </a:lstStyle>
          <a:p>
            <a:pPr lvl="0"/>
            <a:r>
              <a:rPr lang="en-US" smtClean="0"/>
              <a:t>Click to edit Master text styles</a:t>
            </a:r>
          </a:p>
        </p:txBody>
      </p:sp>
      <p:sp>
        <p:nvSpPr>
          <p:cNvPr id="6" name="Content Placeholder 5"/>
          <p:cNvSpPr>
            <a:spLocks noGrp="1"/>
          </p:cNvSpPr>
          <p:nvPr>
            <p:ph sz="quarter" idx="4"/>
          </p:nvPr>
        </p:nvSpPr>
        <p:spPr>
          <a:xfrm>
            <a:off x="14399582" y="6785410"/>
            <a:ext cx="12529503" cy="12327652"/>
          </a:xfrm>
        </p:spPr>
        <p:txBody>
          <a:bodyPr/>
          <a:lstStyle>
            <a:lvl1pPr>
              <a:defRPr sz="7200"/>
            </a:lvl1pPr>
            <a:lvl2pPr>
              <a:defRPr sz="6000"/>
            </a:lvl2pPr>
            <a:lvl3pPr>
              <a:defRPr sz="5400"/>
            </a:lvl3pPr>
            <a:lvl4pPr>
              <a:defRPr sz="4700"/>
            </a:lvl4pPr>
            <a:lvl5pPr>
              <a:defRPr sz="4700"/>
            </a:lvl5pPr>
            <a:lvl6pPr>
              <a:defRPr sz="4700"/>
            </a:lvl6pPr>
            <a:lvl7pPr>
              <a:defRPr sz="4700"/>
            </a:lvl7pPr>
            <a:lvl8pPr>
              <a:defRPr sz="4700"/>
            </a:lvl8pPr>
            <a:lvl9pPr>
              <a:defRPr sz="4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0AE40084-D16F-4AAA-AB2B-541E9DCDB31E}" type="datetimeFigureOut">
              <a:rPr lang="en-CA" smtClean="0"/>
              <a:pPr/>
              <a:t>13-04-07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1925059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AE40084-D16F-4AAA-AB2B-541E9DCDB31E}" type="datetimeFigureOut">
              <a:rPr lang="en-CA" smtClean="0"/>
              <a:pPr/>
              <a:t>13-04-07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1516269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E40084-D16F-4AAA-AB2B-541E9DCDB31E}" type="datetimeFigureOut">
              <a:rPr lang="en-CA" smtClean="0"/>
              <a:pPr/>
              <a:t>13-04-07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301060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17322" y="851891"/>
            <a:ext cx="9325770" cy="3625488"/>
          </a:xfrm>
        </p:spPr>
        <p:txBody>
          <a:bodyPr anchor="b"/>
          <a:lstStyle>
            <a:lvl1pPr algn="l">
              <a:defRPr sz="6000" b="1"/>
            </a:lvl1pPr>
          </a:lstStyle>
          <a:p>
            <a:r>
              <a:rPr lang="en-US" smtClean="0"/>
              <a:t>Click to edit Master title style</a:t>
            </a:r>
            <a:endParaRPr lang="en-CA"/>
          </a:p>
        </p:txBody>
      </p:sp>
      <p:sp>
        <p:nvSpPr>
          <p:cNvPr id="3" name="Content Placeholder 2"/>
          <p:cNvSpPr>
            <a:spLocks noGrp="1"/>
          </p:cNvSpPr>
          <p:nvPr>
            <p:ph idx="1"/>
          </p:nvPr>
        </p:nvSpPr>
        <p:spPr>
          <a:xfrm>
            <a:off x="11082657" y="851893"/>
            <a:ext cx="15846425" cy="18261170"/>
          </a:xfrm>
        </p:spPr>
        <p:txBody>
          <a:bodyPr/>
          <a:lstStyle>
            <a:lvl1pPr>
              <a:defRPr sz="9500"/>
            </a:lvl1pPr>
            <a:lvl2pPr>
              <a:defRPr sz="83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1417322" y="4477381"/>
            <a:ext cx="9325770" cy="14635682"/>
          </a:xfrm>
        </p:spPr>
        <p:txBody>
          <a:bodyPr/>
          <a:lstStyle>
            <a:lvl1pPr marL="0" indent="0">
              <a:buNone/>
              <a:defRPr sz="4200"/>
            </a:lvl1pPr>
            <a:lvl2pPr marL="1358452" indent="0">
              <a:buNone/>
              <a:defRPr sz="3500"/>
            </a:lvl2pPr>
            <a:lvl3pPr marL="2716903" indent="0">
              <a:buNone/>
              <a:defRPr sz="2900"/>
            </a:lvl3pPr>
            <a:lvl4pPr marL="4075355" indent="0">
              <a:buNone/>
              <a:defRPr sz="2600"/>
            </a:lvl4pPr>
            <a:lvl5pPr marL="5433807" indent="0">
              <a:buNone/>
              <a:defRPr sz="2600"/>
            </a:lvl5pPr>
            <a:lvl6pPr marL="6792258" indent="0">
              <a:buNone/>
              <a:defRPr sz="2600"/>
            </a:lvl6pPr>
            <a:lvl7pPr marL="8150710" indent="0">
              <a:buNone/>
              <a:defRPr sz="2600"/>
            </a:lvl7pPr>
            <a:lvl8pPr marL="9509162" indent="0">
              <a:buNone/>
              <a:defRPr sz="2600"/>
            </a:lvl8pPr>
            <a:lvl9pPr marL="10867613" indent="0">
              <a:buNone/>
              <a:defRPr sz="2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40084-D16F-4AAA-AB2B-541E9DCDB31E}" type="datetimeFigureOut">
              <a:rPr lang="en-CA" smtClean="0"/>
              <a:pPr/>
              <a:t>13-04-07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110016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093" y="14977428"/>
            <a:ext cx="17007840" cy="1768169"/>
          </a:xfrm>
        </p:spPr>
        <p:txBody>
          <a:bodyPr anchor="b"/>
          <a:lstStyle>
            <a:lvl1pPr algn="l">
              <a:defRPr sz="6000" b="1"/>
            </a:lvl1pPr>
          </a:lstStyle>
          <a:p>
            <a:r>
              <a:rPr lang="en-US" smtClean="0"/>
              <a:t>Click to edit Master title style</a:t>
            </a:r>
            <a:endParaRPr lang="en-CA"/>
          </a:p>
        </p:txBody>
      </p:sp>
      <p:sp>
        <p:nvSpPr>
          <p:cNvPr id="3" name="Picture Placeholder 2"/>
          <p:cNvSpPr>
            <a:spLocks noGrp="1"/>
          </p:cNvSpPr>
          <p:nvPr>
            <p:ph type="pic" idx="1"/>
          </p:nvPr>
        </p:nvSpPr>
        <p:spPr>
          <a:xfrm>
            <a:off x="5556093" y="1911801"/>
            <a:ext cx="17007840" cy="12837795"/>
          </a:xfrm>
        </p:spPr>
        <p:txBody>
          <a:bodyPr/>
          <a:lstStyle>
            <a:lvl1pPr marL="0" indent="0">
              <a:buNone/>
              <a:defRPr sz="9500"/>
            </a:lvl1pPr>
            <a:lvl2pPr marL="1358452" indent="0">
              <a:buNone/>
              <a:defRPr sz="8300"/>
            </a:lvl2pPr>
            <a:lvl3pPr marL="2716903" indent="0">
              <a:buNone/>
              <a:defRPr sz="7200"/>
            </a:lvl3pPr>
            <a:lvl4pPr marL="4075355" indent="0">
              <a:buNone/>
              <a:defRPr sz="6000"/>
            </a:lvl4pPr>
            <a:lvl5pPr marL="5433807" indent="0">
              <a:buNone/>
              <a:defRPr sz="6000"/>
            </a:lvl5pPr>
            <a:lvl6pPr marL="6792258" indent="0">
              <a:buNone/>
              <a:defRPr sz="6000"/>
            </a:lvl6pPr>
            <a:lvl7pPr marL="8150710" indent="0">
              <a:buNone/>
              <a:defRPr sz="6000"/>
            </a:lvl7pPr>
            <a:lvl8pPr marL="9509162" indent="0">
              <a:buNone/>
              <a:defRPr sz="6000"/>
            </a:lvl8pPr>
            <a:lvl9pPr marL="10867613" indent="0">
              <a:buNone/>
              <a:defRPr sz="6000"/>
            </a:lvl9pPr>
          </a:lstStyle>
          <a:p>
            <a:endParaRPr lang="en-CA"/>
          </a:p>
        </p:txBody>
      </p:sp>
      <p:sp>
        <p:nvSpPr>
          <p:cNvPr id="4" name="Text Placeholder 3"/>
          <p:cNvSpPr>
            <a:spLocks noGrp="1"/>
          </p:cNvSpPr>
          <p:nvPr>
            <p:ph type="body" sz="half" idx="2"/>
          </p:nvPr>
        </p:nvSpPr>
        <p:spPr>
          <a:xfrm>
            <a:off x="5556093" y="16745597"/>
            <a:ext cx="17007840" cy="2511096"/>
          </a:xfrm>
        </p:spPr>
        <p:txBody>
          <a:bodyPr/>
          <a:lstStyle>
            <a:lvl1pPr marL="0" indent="0">
              <a:buNone/>
              <a:defRPr sz="4200"/>
            </a:lvl1pPr>
            <a:lvl2pPr marL="1358452" indent="0">
              <a:buNone/>
              <a:defRPr sz="3500"/>
            </a:lvl2pPr>
            <a:lvl3pPr marL="2716903" indent="0">
              <a:buNone/>
              <a:defRPr sz="2900"/>
            </a:lvl3pPr>
            <a:lvl4pPr marL="4075355" indent="0">
              <a:buNone/>
              <a:defRPr sz="2600"/>
            </a:lvl4pPr>
            <a:lvl5pPr marL="5433807" indent="0">
              <a:buNone/>
              <a:defRPr sz="2600"/>
            </a:lvl5pPr>
            <a:lvl6pPr marL="6792258" indent="0">
              <a:buNone/>
              <a:defRPr sz="2600"/>
            </a:lvl6pPr>
            <a:lvl7pPr marL="8150710" indent="0">
              <a:buNone/>
              <a:defRPr sz="2600"/>
            </a:lvl7pPr>
            <a:lvl8pPr marL="9509162" indent="0">
              <a:buNone/>
              <a:defRPr sz="2600"/>
            </a:lvl8pPr>
            <a:lvl9pPr marL="10867613" indent="0">
              <a:buNone/>
              <a:defRPr sz="2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E40084-D16F-4AAA-AB2B-541E9DCDB31E}" type="datetimeFigureOut">
              <a:rPr lang="en-CA" smtClean="0"/>
              <a:pPr/>
              <a:t>13-04-07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99736C8-2E6D-4DBD-92C7-B049CBB5A786}" type="slidenum">
              <a:rPr lang="en-CA" smtClean="0"/>
              <a:pPr/>
              <a:t>‹#›</a:t>
            </a:fld>
            <a:endParaRPr lang="en-CA"/>
          </a:p>
        </p:txBody>
      </p:sp>
    </p:spTree>
    <p:extLst>
      <p:ext uri="{BB962C8B-B14F-4D97-AF65-F5344CB8AC3E}">
        <p14:creationId xmlns:p14="http://schemas.microsoft.com/office/powerpoint/2010/main" val="37021388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17320" y="856845"/>
            <a:ext cx="25511760" cy="3566054"/>
          </a:xfrm>
          <a:prstGeom prst="rect">
            <a:avLst/>
          </a:prstGeom>
        </p:spPr>
        <p:txBody>
          <a:bodyPr vert="horz" lIns="271690" tIns="135845" rIns="271690" bIns="135845"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1417320" y="4992479"/>
            <a:ext cx="25511760" cy="14120586"/>
          </a:xfrm>
          <a:prstGeom prst="rect">
            <a:avLst/>
          </a:prstGeom>
        </p:spPr>
        <p:txBody>
          <a:bodyPr vert="horz" lIns="271690" tIns="135845" rIns="271690" bIns="13584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1417320" y="19831225"/>
            <a:ext cx="6614160" cy="1139156"/>
          </a:xfrm>
          <a:prstGeom prst="rect">
            <a:avLst/>
          </a:prstGeom>
        </p:spPr>
        <p:txBody>
          <a:bodyPr vert="horz" lIns="271690" tIns="135845" rIns="271690" bIns="135845" rtlCol="0" anchor="ctr"/>
          <a:lstStyle>
            <a:lvl1pPr algn="l">
              <a:defRPr sz="3500">
                <a:solidFill>
                  <a:schemeClr val="tx1">
                    <a:tint val="75000"/>
                  </a:schemeClr>
                </a:solidFill>
              </a:defRPr>
            </a:lvl1pPr>
          </a:lstStyle>
          <a:p>
            <a:fld id="{0AE40084-D16F-4AAA-AB2B-541E9DCDB31E}" type="datetimeFigureOut">
              <a:rPr lang="en-CA" smtClean="0"/>
              <a:pPr/>
              <a:t>13-04-07</a:t>
            </a:fld>
            <a:endParaRPr lang="en-CA"/>
          </a:p>
        </p:txBody>
      </p:sp>
      <p:sp>
        <p:nvSpPr>
          <p:cNvPr id="5" name="Footer Placeholder 4"/>
          <p:cNvSpPr>
            <a:spLocks noGrp="1"/>
          </p:cNvSpPr>
          <p:nvPr>
            <p:ph type="ftr" sz="quarter" idx="3"/>
          </p:nvPr>
        </p:nvSpPr>
        <p:spPr>
          <a:xfrm>
            <a:off x="9685020" y="19831225"/>
            <a:ext cx="8976360" cy="1139156"/>
          </a:xfrm>
          <a:prstGeom prst="rect">
            <a:avLst/>
          </a:prstGeom>
        </p:spPr>
        <p:txBody>
          <a:bodyPr vert="horz" lIns="271690" tIns="135845" rIns="271690" bIns="135845" rtlCol="0" anchor="ctr"/>
          <a:lstStyle>
            <a:lvl1pPr algn="ctr">
              <a:defRPr sz="35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20314920" y="19831225"/>
            <a:ext cx="6614160" cy="1139156"/>
          </a:xfrm>
          <a:prstGeom prst="rect">
            <a:avLst/>
          </a:prstGeom>
        </p:spPr>
        <p:txBody>
          <a:bodyPr vert="horz" lIns="271690" tIns="135845" rIns="271690" bIns="135845" rtlCol="0" anchor="ctr"/>
          <a:lstStyle>
            <a:lvl1pPr algn="r">
              <a:defRPr sz="3500">
                <a:solidFill>
                  <a:schemeClr val="tx1">
                    <a:tint val="75000"/>
                  </a:schemeClr>
                </a:solidFill>
              </a:defRPr>
            </a:lvl1pPr>
          </a:lstStyle>
          <a:p>
            <a:fld id="{A99736C8-2E6D-4DBD-92C7-B049CBB5A786}" type="slidenum">
              <a:rPr lang="en-CA" smtClean="0"/>
              <a:pPr/>
              <a:t>‹#›</a:t>
            </a:fld>
            <a:endParaRPr lang="en-CA"/>
          </a:p>
        </p:txBody>
      </p:sp>
    </p:spTree>
    <p:extLst>
      <p:ext uri="{BB962C8B-B14F-4D97-AF65-F5344CB8AC3E}">
        <p14:creationId xmlns:p14="http://schemas.microsoft.com/office/powerpoint/2010/main" val="2229461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716903" rtl="0" eaLnBrk="1" latinLnBrk="0" hangingPunct="1">
        <a:spcBef>
          <a:spcPct val="0"/>
        </a:spcBef>
        <a:buNone/>
        <a:defRPr sz="13000" kern="1200">
          <a:solidFill>
            <a:schemeClr val="tx1"/>
          </a:solidFill>
          <a:latin typeface="+mj-lt"/>
          <a:ea typeface="+mj-ea"/>
          <a:cs typeface="+mj-cs"/>
        </a:defRPr>
      </a:lvl1pPr>
    </p:titleStyle>
    <p:bodyStyle>
      <a:lvl1pPr marL="1018839" indent="-1018839" algn="l" defTabSz="2716903" rtl="0" eaLnBrk="1" latinLnBrk="0" hangingPunct="1">
        <a:spcBef>
          <a:spcPct val="20000"/>
        </a:spcBef>
        <a:buFont typeface="Arial" pitchFamily="34" charset="0"/>
        <a:buChar char="•"/>
        <a:defRPr sz="9500" kern="1200">
          <a:solidFill>
            <a:schemeClr val="tx1"/>
          </a:solidFill>
          <a:latin typeface="+mn-lt"/>
          <a:ea typeface="+mn-ea"/>
          <a:cs typeface="+mn-cs"/>
        </a:defRPr>
      </a:lvl1pPr>
      <a:lvl2pPr marL="2207484" indent="-849032" algn="l" defTabSz="2716903" rtl="0" eaLnBrk="1" latinLnBrk="0" hangingPunct="1">
        <a:spcBef>
          <a:spcPct val="20000"/>
        </a:spcBef>
        <a:buFont typeface="Arial" pitchFamily="34" charset="0"/>
        <a:buChar char="–"/>
        <a:defRPr sz="8300" kern="1200">
          <a:solidFill>
            <a:schemeClr val="tx1"/>
          </a:solidFill>
          <a:latin typeface="+mn-lt"/>
          <a:ea typeface="+mn-ea"/>
          <a:cs typeface="+mn-cs"/>
        </a:defRPr>
      </a:lvl2pPr>
      <a:lvl3pPr marL="3396130" indent="-679226" algn="l" defTabSz="2716903" rtl="0" eaLnBrk="1" latinLnBrk="0" hangingPunct="1">
        <a:spcBef>
          <a:spcPct val="20000"/>
        </a:spcBef>
        <a:buFont typeface="Arial" pitchFamily="34" charset="0"/>
        <a:buChar char="•"/>
        <a:defRPr sz="7200" kern="1200">
          <a:solidFill>
            <a:schemeClr val="tx1"/>
          </a:solidFill>
          <a:latin typeface="+mn-lt"/>
          <a:ea typeface="+mn-ea"/>
          <a:cs typeface="+mn-cs"/>
        </a:defRPr>
      </a:lvl3pPr>
      <a:lvl4pPr marL="4754581" indent="-679226" algn="l" defTabSz="271690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13033" indent="-679226" algn="l" defTabSz="271690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471485" indent="-679226" algn="l" defTabSz="271690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829936" indent="-679226" algn="l" defTabSz="271690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188388" indent="-679226" algn="l" defTabSz="271690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546840" indent="-679226" algn="l" defTabSz="2716903" rtl="0" eaLnBrk="1" latinLnBrk="0" hangingPunct="1">
        <a:spcBef>
          <a:spcPct val="20000"/>
        </a:spcBef>
        <a:buFont typeface="Arial" pitchFamily="34" charset="0"/>
        <a:buChar char="•"/>
        <a:defRPr sz="6000" kern="1200">
          <a:solidFill>
            <a:schemeClr val="tx1"/>
          </a:solidFill>
          <a:latin typeface="+mn-lt"/>
          <a:ea typeface="+mn-ea"/>
          <a:cs typeface="+mn-cs"/>
        </a:defRPr>
      </a:lvl9pPr>
    </p:bodyStyle>
    <p:otherStyle>
      <a:defPPr>
        <a:defRPr lang="en-US"/>
      </a:defPPr>
      <a:lvl1pPr marL="0" algn="l" defTabSz="2716903" rtl="0" eaLnBrk="1" latinLnBrk="0" hangingPunct="1">
        <a:defRPr sz="5400" kern="1200">
          <a:solidFill>
            <a:schemeClr val="tx1"/>
          </a:solidFill>
          <a:latin typeface="+mn-lt"/>
          <a:ea typeface="+mn-ea"/>
          <a:cs typeface="+mn-cs"/>
        </a:defRPr>
      </a:lvl1pPr>
      <a:lvl2pPr marL="1358452" algn="l" defTabSz="2716903" rtl="0" eaLnBrk="1" latinLnBrk="0" hangingPunct="1">
        <a:defRPr sz="5400" kern="1200">
          <a:solidFill>
            <a:schemeClr val="tx1"/>
          </a:solidFill>
          <a:latin typeface="+mn-lt"/>
          <a:ea typeface="+mn-ea"/>
          <a:cs typeface="+mn-cs"/>
        </a:defRPr>
      </a:lvl2pPr>
      <a:lvl3pPr marL="2716903" algn="l" defTabSz="2716903" rtl="0" eaLnBrk="1" latinLnBrk="0" hangingPunct="1">
        <a:defRPr sz="5400" kern="1200">
          <a:solidFill>
            <a:schemeClr val="tx1"/>
          </a:solidFill>
          <a:latin typeface="+mn-lt"/>
          <a:ea typeface="+mn-ea"/>
          <a:cs typeface="+mn-cs"/>
        </a:defRPr>
      </a:lvl3pPr>
      <a:lvl4pPr marL="4075355" algn="l" defTabSz="2716903" rtl="0" eaLnBrk="1" latinLnBrk="0" hangingPunct="1">
        <a:defRPr sz="5400" kern="1200">
          <a:solidFill>
            <a:schemeClr val="tx1"/>
          </a:solidFill>
          <a:latin typeface="+mn-lt"/>
          <a:ea typeface="+mn-ea"/>
          <a:cs typeface="+mn-cs"/>
        </a:defRPr>
      </a:lvl4pPr>
      <a:lvl5pPr marL="5433807" algn="l" defTabSz="2716903" rtl="0" eaLnBrk="1" latinLnBrk="0" hangingPunct="1">
        <a:defRPr sz="5400" kern="1200">
          <a:solidFill>
            <a:schemeClr val="tx1"/>
          </a:solidFill>
          <a:latin typeface="+mn-lt"/>
          <a:ea typeface="+mn-ea"/>
          <a:cs typeface="+mn-cs"/>
        </a:defRPr>
      </a:lvl5pPr>
      <a:lvl6pPr marL="6792258" algn="l" defTabSz="2716903" rtl="0" eaLnBrk="1" latinLnBrk="0" hangingPunct="1">
        <a:defRPr sz="5400" kern="1200">
          <a:solidFill>
            <a:schemeClr val="tx1"/>
          </a:solidFill>
          <a:latin typeface="+mn-lt"/>
          <a:ea typeface="+mn-ea"/>
          <a:cs typeface="+mn-cs"/>
        </a:defRPr>
      </a:lvl6pPr>
      <a:lvl7pPr marL="8150710" algn="l" defTabSz="2716903" rtl="0" eaLnBrk="1" latinLnBrk="0" hangingPunct="1">
        <a:defRPr sz="5400" kern="1200">
          <a:solidFill>
            <a:schemeClr val="tx1"/>
          </a:solidFill>
          <a:latin typeface="+mn-lt"/>
          <a:ea typeface="+mn-ea"/>
          <a:cs typeface="+mn-cs"/>
        </a:defRPr>
      </a:lvl7pPr>
      <a:lvl8pPr marL="9509162" algn="l" defTabSz="2716903" rtl="0" eaLnBrk="1" latinLnBrk="0" hangingPunct="1">
        <a:defRPr sz="5400" kern="1200">
          <a:solidFill>
            <a:schemeClr val="tx1"/>
          </a:solidFill>
          <a:latin typeface="+mn-lt"/>
          <a:ea typeface="+mn-ea"/>
          <a:cs typeface="+mn-cs"/>
        </a:defRPr>
      </a:lvl8pPr>
      <a:lvl9pPr marL="10867613" algn="l" defTabSz="2716903"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44"/>
          <p:cNvSpPr>
            <a:spLocks noChangeArrowheads="1"/>
          </p:cNvSpPr>
          <p:nvPr/>
        </p:nvSpPr>
        <p:spPr bwMode="auto">
          <a:xfrm>
            <a:off x="457200" y="509437"/>
            <a:ext cx="27432000" cy="2037745"/>
          </a:xfrm>
          <a:prstGeom prst="rect">
            <a:avLst/>
          </a:prstGeom>
          <a:solidFill>
            <a:srgbClr val="006546"/>
          </a:solidFill>
          <a:ln w="57150">
            <a:solidFill>
              <a:schemeClr val="tx1"/>
            </a:solidFill>
            <a:miter lim="800000"/>
            <a:headEnd/>
            <a:tailEnd/>
          </a:ln>
          <a:effectLst/>
          <a:extLst/>
        </p:spPr>
        <p:txBody>
          <a:bodyPr wrap="none" lIns="89690" tIns="44842" rIns="89690" bIns="44842" anchor="ctr"/>
          <a:lstStyle/>
          <a:p>
            <a:pPr algn="ctr" defTabSz="895492"/>
            <a:r>
              <a:rPr lang="en-US" sz="4000" dirty="0" smtClean="0">
                <a:solidFill>
                  <a:schemeClr val="bg1"/>
                </a:solidFill>
                <a:latin typeface="Arial" pitchFamily="34" charset="0"/>
                <a:cs typeface="Arial" pitchFamily="34" charset="0"/>
              </a:rPr>
              <a:t>ECE 492 - Computer Engineering Design Project</a:t>
            </a:r>
            <a:endParaRPr lang="en-AU" sz="4000" dirty="0" smtClean="0">
              <a:solidFill>
                <a:schemeClr val="bg1"/>
              </a:solidFill>
              <a:latin typeface="Arial" pitchFamily="34" charset="0"/>
              <a:cs typeface="Arial" pitchFamily="34" charset="0"/>
            </a:endParaRPr>
          </a:p>
          <a:p>
            <a:pPr algn="ctr" defTabSz="895492"/>
            <a:r>
              <a:rPr lang="en-AU" sz="6000" dirty="0" smtClean="0">
                <a:solidFill>
                  <a:schemeClr val="bg1"/>
                </a:solidFill>
                <a:latin typeface="Arial Black" pitchFamily="34" charset="0"/>
              </a:rPr>
              <a:t>Virtual Exercise Bike</a:t>
            </a:r>
            <a:endParaRPr lang="en-AU" sz="6000" dirty="0">
              <a:solidFill>
                <a:schemeClr val="bg1"/>
              </a:solidFill>
              <a:latin typeface="Arial Black" pitchFamily="34" charset="0"/>
            </a:endParaRPr>
          </a:p>
        </p:txBody>
      </p:sp>
      <p:graphicFrame>
        <p:nvGraphicFramePr>
          <p:cNvPr id="10" name="Group 413"/>
          <p:cNvGraphicFramePr>
            <a:graphicFrameLocks noGrp="1"/>
          </p:cNvGraphicFramePr>
          <p:nvPr>
            <p:extLst>
              <p:ext uri="{D42A27DB-BD31-4B8C-83A1-F6EECF244321}">
                <p14:modId xmlns:p14="http://schemas.microsoft.com/office/powerpoint/2010/main" val="4192808206"/>
              </p:ext>
            </p:extLst>
          </p:nvPr>
        </p:nvGraphicFramePr>
        <p:xfrm>
          <a:off x="457200" y="2453179"/>
          <a:ext cx="27432000" cy="709269"/>
        </p:xfrm>
        <a:graphic>
          <a:graphicData uri="http://schemas.openxmlformats.org/drawingml/2006/table">
            <a:tbl>
              <a:tblPr/>
              <a:tblGrid>
                <a:gridCol w="22021455"/>
                <a:gridCol w="5410545"/>
              </a:tblGrid>
              <a:tr h="709269">
                <a:tc>
                  <a:txBody>
                    <a:bodyPr/>
                    <a:lstStyle/>
                    <a:p>
                      <a:pPr marL="0" marR="0" lvl="0" indent="0" algn="l" defTabSz="4992688" rtl="0" eaLnBrk="0" fontAlgn="base" latinLnBrk="0" hangingPunct="0">
                        <a:lnSpc>
                          <a:spcPct val="100000"/>
                        </a:lnSpc>
                        <a:spcBef>
                          <a:spcPct val="20000"/>
                        </a:spcBef>
                        <a:spcAft>
                          <a:spcPct val="0"/>
                        </a:spcAft>
                        <a:buClrTx/>
                        <a:buSzTx/>
                        <a:buFontTx/>
                        <a:buNone/>
                        <a:tabLst/>
                      </a:pPr>
                      <a:r>
                        <a:rPr lang="en-AU" sz="4000" dirty="0" smtClean="0">
                          <a:solidFill>
                            <a:schemeClr val="bg1"/>
                          </a:solidFill>
                          <a:latin typeface="Arial Black" pitchFamily="34" charset="0"/>
                        </a:rPr>
                        <a:t>Title</a:t>
                      </a:r>
                      <a:r>
                        <a:rPr kumimoji="0" lang="en-US" sz="4000" b="0" i="0" u="none" strike="noStrike" cap="none" normalizeH="0" baseline="0" dirty="0" smtClean="0">
                          <a:ln>
                            <a:noFill/>
                          </a:ln>
                          <a:solidFill>
                            <a:schemeClr val="tx1"/>
                          </a:solidFill>
                          <a:effectLst/>
                          <a:latin typeface="Garamond" pitchFamily="18" charset="0"/>
                        </a:rPr>
                        <a:t>Robert Miller, Adam </a:t>
                      </a:r>
                      <a:r>
                        <a:rPr kumimoji="0" lang="en-US" sz="4000" b="0" i="0" u="none" strike="noStrike" cap="none" normalizeH="0" baseline="0" dirty="0" err="1" smtClean="0">
                          <a:ln>
                            <a:noFill/>
                          </a:ln>
                          <a:solidFill>
                            <a:schemeClr val="tx1"/>
                          </a:solidFill>
                          <a:effectLst/>
                          <a:latin typeface="Garamond" pitchFamily="18" charset="0"/>
                        </a:rPr>
                        <a:t>Eliason</a:t>
                      </a:r>
                      <a:endParaRPr kumimoji="0" lang="en-US" sz="4000" b="0" i="0" u="none" strike="noStrike" cap="none" normalizeH="0" baseline="0" dirty="0" smtClean="0">
                        <a:ln>
                          <a:noFill/>
                        </a:ln>
                        <a:solidFill>
                          <a:schemeClr val="tx1"/>
                        </a:solidFill>
                        <a:effectLst/>
                        <a:latin typeface="Garamond" pitchFamily="18" charset="0"/>
                      </a:endParaRPr>
                    </a:p>
                  </a:txBody>
                  <a:tcPr marL="271572" marR="91562" marT="48973" marB="48973" horzOverflow="overflow">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992688" rtl="0" eaLnBrk="0" fontAlgn="base" latinLnBrk="0" hangingPunct="0">
                        <a:lnSpc>
                          <a:spcPct val="100000"/>
                        </a:lnSpc>
                        <a:spcBef>
                          <a:spcPct val="20000"/>
                        </a:spcBef>
                        <a:spcAft>
                          <a:spcPct val="0"/>
                        </a:spcAft>
                        <a:buClrTx/>
                        <a:buSzTx/>
                        <a:buFontTx/>
                        <a:buNone/>
                        <a:tabLst/>
                      </a:pPr>
                      <a:r>
                        <a:rPr kumimoji="0" lang="en-US" sz="4000" b="0" i="0" u="none" strike="noStrike" cap="none" normalizeH="0" baseline="0" dirty="0" smtClean="0">
                          <a:ln>
                            <a:noFill/>
                          </a:ln>
                          <a:solidFill>
                            <a:schemeClr val="tx1"/>
                          </a:solidFill>
                          <a:effectLst/>
                          <a:latin typeface="Garamond" pitchFamily="18" charset="0"/>
                        </a:rPr>
                        <a:t>2013</a:t>
                      </a:r>
                    </a:p>
                  </a:txBody>
                  <a:tcPr marL="271572" marR="91562" marT="48973" marB="48973" horzOverflow="overflow">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78"/>
          <p:cNvSpPr>
            <a:spLocks noChangeArrowheads="1"/>
          </p:cNvSpPr>
          <p:nvPr/>
        </p:nvSpPr>
        <p:spPr bwMode="auto">
          <a:xfrm>
            <a:off x="457200" y="3687449"/>
            <a:ext cx="27432000" cy="15586224"/>
          </a:xfrm>
          <a:prstGeom prst="rect">
            <a:avLst/>
          </a:prstGeom>
          <a:solidFill>
            <a:schemeClr val="bg1"/>
          </a:solidFill>
          <a:ln w="57150">
            <a:solidFill>
              <a:schemeClr val="tx1"/>
            </a:solidFill>
            <a:miter lim="800000"/>
            <a:headEnd/>
            <a:tailEnd/>
          </a:ln>
          <a:effectLst/>
        </p:spPr>
        <p:txBody>
          <a:bodyPr wrap="none" lIns="89705" tIns="44852" rIns="89705" bIns="44852" anchor="ctr"/>
          <a:lstStyle/>
          <a:p>
            <a:endParaRPr lang="en-CA" dirty="0"/>
          </a:p>
        </p:txBody>
      </p:sp>
      <p:pic>
        <p:nvPicPr>
          <p:cNvPr id="1025" name="Picture 1" descr="http://www.uofaweb.ualberta.ca/CMS/images/common/shi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323" y="8395940"/>
            <a:ext cx="809447" cy="1511475"/>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p:cNvGrpSpPr/>
          <p:nvPr/>
        </p:nvGrpSpPr>
        <p:grpSpPr>
          <a:xfrm>
            <a:off x="304800" y="18934050"/>
            <a:ext cx="27588058" cy="2037745"/>
            <a:chOff x="304800" y="16916400"/>
            <a:chExt cx="27588058" cy="1828800"/>
          </a:xfrm>
        </p:grpSpPr>
        <p:sp>
          <p:nvSpPr>
            <p:cNvPr id="13" name="Rectangle 144"/>
            <p:cNvSpPr>
              <a:spLocks noChangeArrowheads="1"/>
            </p:cNvSpPr>
            <p:nvPr/>
          </p:nvSpPr>
          <p:spPr bwMode="auto">
            <a:xfrm>
              <a:off x="453543" y="17215945"/>
              <a:ext cx="27439315" cy="1324303"/>
            </a:xfrm>
            <a:prstGeom prst="rect">
              <a:avLst/>
            </a:prstGeom>
            <a:solidFill>
              <a:srgbClr val="006546"/>
            </a:solidFill>
            <a:ln w="57150">
              <a:solidFill>
                <a:schemeClr val="tx1"/>
              </a:solidFill>
              <a:miter lim="800000"/>
              <a:headEnd/>
              <a:tailEnd/>
            </a:ln>
            <a:effectLst/>
            <a:extLst/>
          </p:spPr>
          <p:txBody>
            <a:bodyPr wrap="none" lIns="89690" tIns="44842" rIns="89690" bIns="44842" anchor="ctr"/>
            <a:lstStyle/>
            <a:p>
              <a:pPr algn="r" defTabSz="895492"/>
              <a:r>
                <a:rPr lang="en-AU" sz="5000" b="1" dirty="0">
                  <a:solidFill>
                    <a:schemeClr val="bg1"/>
                  </a:solidFill>
                  <a:latin typeface="Garamond" pitchFamily="18" charset="0"/>
                </a:rPr>
                <a:t>Department of Electrical &amp; Computer Engineering</a:t>
              </a:r>
            </a:p>
          </p:txBody>
        </p:sp>
        <p:pic>
          <p:nvPicPr>
            <p:cNvPr id="12" name="Picture 380" descr="UofA_transpar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6916400"/>
              <a:ext cx="5837382" cy="1828800"/>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ext Box 80"/>
          <p:cNvSpPr txBox="1">
            <a:spLocks noChangeArrowheads="1"/>
          </p:cNvSpPr>
          <p:nvPr/>
        </p:nvSpPr>
        <p:spPr bwMode="auto">
          <a:xfrm>
            <a:off x="21183600" y="3916998"/>
            <a:ext cx="6400800" cy="571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pPr algn="just">
              <a:spcBef>
                <a:spcPts val="1000"/>
              </a:spcBef>
              <a:spcAft>
                <a:spcPts val="1000"/>
              </a:spcAft>
            </a:pPr>
            <a:r>
              <a:rPr lang="en-US" sz="4000" dirty="0" smtClean="0">
                <a:latin typeface="Arial" charset="0"/>
              </a:rPr>
              <a:t>Dynamic Resistance</a:t>
            </a:r>
            <a:endParaRPr lang="en-US" sz="4000" dirty="0">
              <a:latin typeface="Arial" charset="0"/>
            </a:endParaRPr>
          </a:p>
          <a:p>
            <a:pPr algn="just">
              <a:spcBef>
                <a:spcPts val="600"/>
              </a:spcBef>
              <a:spcAft>
                <a:spcPts val="1500"/>
              </a:spcAft>
            </a:pPr>
            <a:r>
              <a:rPr lang="en-US" dirty="0" smtClean="0"/>
              <a:t>By controlling a circuit of 27W bulbs, the bicycle is able to provide 12 levels of resistance. As more light bulbs are turned on, resistance seen by the generator increases, making the bicycle harder to pedal. Resistance can be controlled by the user manually via buttons mounted on the handlebars, or automatically based on the elevation data returned from Google Street View. The light bulbs are controlled by NMOS transistors connected to the GPIO pins on the Altera DE2 development board. Since the generator can supply over 35VDC, </a:t>
            </a:r>
            <a:r>
              <a:rPr lang="en-US" dirty="0" smtClean="0"/>
              <a:t>the voltage</a:t>
            </a:r>
            <a:r>
              <a:rPr lang="en-US" dirty="0" smtClean="0"/>
              <a:t> is regulated down to 12V by an array of 12V regulators.</a:t>
            </a:r>
            <a:endParaRPr lang="en-US" dirty="0"/>
          </a:p>
        </p:txBody>
      </p:sp>
      <p:sp>
        <p:nvSpPr>
          <p:cNvPr id="38" name="Text Box 90"/>
          <p:cNvSpPr txBox="1">
            <a:spLocks noChangeArrowheads="1"/>
          </p:cNvSpPr>
          <p:nvPr/>
        </p:nvSpPr>
        <p:spPr bwMode="auto">
          <a:xfrm>
            <a:off x="708830" y="3887543"/>
            <a:ext cx="6453969" cy="56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pPr algn="just">
              <a:spcBef>
                <a:spcPts val="1000"/>
              </a:spcBef>
              <a:spcAft>
                <a:spcPts val="1000"/>
              </a:spcAft>
            </a:pPr>
            <a:r>
              <a:rPr lang="en-US" sz="4000" dirty="0" smtClean="0">
                <a:latin typeface="Arial" charset="0"/>
              </a:rPr>
              <a:t>Introduction</a:t>
            </a:r>
            <a:endParaRPr lang="en-US" sz="4000" dirty="0">
              <a:latin typeface="Arial" charset="0"/>
            </a:endParaRPr>
          </a:p>
          <a:p>
            <a:pPr algn="just">
              <a:spcBef>
                <a:spcPts val="600"/>
              </a:spcBef>
              <a:spcAft>
                <a:spcPts val="1500"/>
              </a:spcAft>
            </a:pPr>
            <a:r>
              <a:rPr lang="en-US" u="none" dirty="0" smtClean="0"/>
              <a:t>The interactive virtual exercise bike allows users to enjoy a simulated bicycle tour in Google Street View while exercising. Users can choose from any starting location available in Google Street View and choose their own route as they pedal along. Resistance for the bicycle is provided by a 300W electric generator powering a series of 27W bulbs for varying resistance. The users workout statistics such as distance and time are calculated and displayed in real time via a web server application running on the Altera DE2 development board.</a:t>
            </a:r>
          </a:p>
          <a:p>
            <a:pPr algn="just">
              <a:spcBef>
                <a:spcPts val="600"/>
              </a:spcBef>
              <a:spcAft>
                <a:spcPts val="1500"/>
              </a:spcAft>
            </a:pPr>
            <a:endParaRPr lang="en-US" dirty="0"/>
          </a:p>
        </p:txBody>
      </p:sp>
      <p:pic>
        <p:nvPicPr>
          <p:cNvPr id="39" name="Picture 137"/>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38200" y="8875736"/>
            <a:ext cx="6172200" cy="441322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4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1183600" y="14050962"/>
            <a:ext cx="6400800" cy="4724400"/>
          </a:xfrm>
          <a:prstGeom prst="rect">
            <a:avLst/>
          </a:prstGeom>
          <a:noFill/>
          <a:extLst>
            <a:ext uri="{909E8E84-426E-40dd-AFC4-6F175D3DCCD1}">
              <a14:hiddenFill xmlns:a14="http://schemas.microsoft.com/office/drawing/2010/main">
                <a:solidFill>
                  <a:srgbClr val="FFFFFF"/>
                </a:solidFill>
              </a14:hiddenFill>
            </a:ext>
          </a:extLst>
        </p:spPr>
      </p:pic>
      <p:sp>
        <p:nvSpPr>
          <p:cNvPr id="35" name="Text Box 88"/>
          <p:cNvSpPr txBox="1">
            <a:spLocks noChangeArrowheads="1"/>
          </p:cNvSpPr>
          <p:nvPr/>
        </p:nvSpPr>
        <p:spPr bwMode="auto">
          <a:xfrm>
            <a:off x="762000" y="12410203"/>
            <a:ext cx="6400800" cy="6453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5" tIns="45710" rIns="91425" bIns="45710">
            <a:spAutoFit/>
          </a:bodyPr>
          <a:lstStyle>
            <a:lvl1pPr defTabSz="912813">
              <a:defRPr sz="2400">
                <a:solidFill>
                  <a:schemeClr val="tx1"/>
                </a:solidFill>
                <a:latin typeface="Times New Roman" pitchFamily="18" charset="0"/>
              </a:defRPr>
            </a:lvl1pPr>
            <a:lvl2pPr marL="454025"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marL="1374775"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eaLnBrk="0" fontAlgn="base" hangingPunct="0">
              <a:spcBef>
                <a:spcPct val="0"/>
              </a:spcBef>
              <a:spcAft>
                <a:spcPct val="0"/>
              </a:spcAft>
              <a:defRPr sz="2400">
                <a:solidFill>
                  <a:schemeClr val="tx1"/>
                </a:solidFill>
                <a:latin typeface="Times New Roman" pitchFamily="18" charset="0"/>
              </a:defRPr>
            </a:lvl6pPr>
            <a:lvl7pPr defTabSz="912813" eaLnBrk="0" fontAlgn="base" hangingPunct="0">
              <a:spcBef>
                <a:spcPct val="0"/>
              </a:spcBef>
              <a:spcAft>
                <a:spcPct val="0"/>
              </a:spcAft>
              <a:defRPr sz="2400">
                <a:solidFill>
                  <a:schemeClr val="tx1"/>
                </a:solidFill>
                <a:latin typeface="Times New Roman" pitchFamily="18" charset="0"/>
              </a:defRPr>
            </a:lvl7pPr>
            <a:lvl8pPr defTabSz="912813" eaLnBrk="0" fontAlgn="base" hangingPunct="0">
              <a:spcBef>
                <a:spcPct val="0"/>
              </a:spcBef>
              <a:spcAft>
                <a:spcPct val="0"/>
              </a:spcAft>
              <a:defRPr sz="2400">
                <a:solidFill>
                  <a:schemeClr val="tx1"/>
                </a:solidFill>
                <a:latin typeface="Times New Roman" pitchFamily="18" charset="0"/>
              </a:defRPr>
            </a:lvl8pPr>
            <a:lvl9pPr defTabSz="912813" eaLnBrk="0" fontAlgn="base" hangingPunct="0">
              <a:spcBef>
                <a:spcPct val="0"/>
              </a:spcBef>
              <a:spcAft>
                <a:spcPct val="0"/>
              </a:spcAft>
              <a:defRPr sz="2400">
                <a:solidFill>
                  <a:schemeClr val="tx1"/>
                </a:solidFill>
                <a:latin typeface="Times New Roman" pitchFamily="18" charset="0"/>
              </a:defRPr>
            </a:lvl9pPr>
          </a:lstStyle>
          <a:p>
            <a:pPr algn="just">
              <a:spcBef>
                <a:spcPts val="1000"/>
              </a:spcBef>
              <a:spcAft>
                <a:spcPts val="1000"/>
              </a:spcAft>
            </a:pPr>
            <a:r>
              <a:rPr lang="en-US" sz="4000" dirty="0" smtClean="0">
                <a:latin typeface="Arial" charset="0"/>
              </a:rPr>
              <a:t>Webserver</a:t>
            </a:r>
          </a:p>
          <a:p>
            <a:pPr algn="just">
              <a:spcBef>
                <a:spcPts val="600"/>
              </a:spcBef>
              <a:spcAft>
                <a:spcPts val="1500"/>
              </a:spcAft>
            </a:pPr>
            <a:r>
              <a:rPr lang="en-CA" dirty="0" smtClean="0"/>
              <a:t>The Altera DE2 development board is running a webserver to</a:t>
            </a:r>
            <a:r>
              <a:rPr lang="en-CA" dirty="0" smtClean="0"/>
              <a:t> </a:t>
            </a:r>
            <a:r>
              <a:rPr lang="en-CA" dirty="0" smtClean="0"/>
              <a:t>provide the user interface for the exercise bike. The page displays statistics such as speed, RPM, distance, and calories burned. </a:t>
            </a:r>
            <a:r>
              <a:rPr lang="en-CA" dirty="0" smtClean="0"/>
              <a:t>Using the Google Maps JavaScript API V3, the webserver is able to render both maps and street view images to simulate a real riding experience. </a:t>
            </a:r>
            <a:r>
              <a:rPr lang="en-CA" dirty="0" smtClean="0"/>
              <a:t>The frames that contain the street view and map advance through the route in response to rpm feedback provided by the digital Hall effect sensor mounted on the rear wheel. </a:t>
            </a:r>
            <a:r>
              <a:rPr lang="en-US" dirty="0" smtClean="0"/>
              <a:t>Hall effect sensors are also mounted to the front fork to detect when the user has turned the handlebars. This data is used to update the heading in Google Street View, allowing the user to turn left or right.</a:t>
            </a:r>
            <a:endParaRPr lang="en-CA" dirty="0"/>
          </a:p>
        </p:txBody>
      </p:sp>
      <p:pic>
        <p:nvPicPr>
          <p:cNvPr id="2" name="Picture 1" descr="Screen Shot 2013-04-09 at 1.01.34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36004" y="12450762"/>
            <a:ext cx="13037996" cy="6477000"/>
          </a:xfrm>
          <a:prstGeom prst="rect">
            <a:avLst/>
          </a:prstGeom>
        </p:spPr>
      </p:pic>
      <p:pic>
        <p:nvPicPr>
          <p:cNvPr id="5" name="Picture 4" descr="new bik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39000" y="3840162"/>
            <a:ext cx="13601700" cy="8219902"/>
          </a:xfrm>
          <a:prstGeom prst="rect">
            <a:avLst/>
          </a:prstGeom>
        </p:spPr>
      </p:pic>
      <p:pic>
        <p:nvPicPr>
          <p:cNvPr id="6" name="Picture 5" descr="asdfasdfasdfasdfasdfasdfasdf1.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183600" y="9783762"/>
            <a:ext cx="6400800" cy="3962400"/>
          </a:xfrm>
          <a:prstGeom prst="rect">
            <a:avLst/>
          </a:prstGeom>
        </p:spPr>
      </p:pic>
    </p:spTree>
    <p:extLst>
      <p:ext uri="{BB962C8B-B14F-4D97-AF65-F5344CB8AC3E}">
        <p14:creationId xmlns:p14="http://schemas.microsoft.com/office/powerpoint/2010/main" val="25655534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7519</TotalTime>
  <Words>385</Words>
  <Application>Microsoft Macintosh PowerPoint</Application>
  <PresentationFormat>Custom</PresentationFormat>
  <Paragraphs>13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Alberta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Barton</dc:creator>
  <cp:lastModifiedBy>new user</cp:lastModifiedBy>
  <cp:revision>52</cp:revision>
  <cp:lastPrinted>2011-06-10T17:39:26Z</cp:lastPrinted>
  <dcterms:created xsi:type="dcterms:W3CDTF">2010-10-22T20:17:07Z</dcterms:created>
  <dcterms:modified xsi:type="dcterms:W3CDTF">2013-04-10T00:11:13Z</dcterms:modified>
</cp:coreProperties>
</file>