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3886198"/>
            <a:ext cx="9144000" cy="29717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3886198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571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5633442"/>
            <a:ext cx="9144000" cy="1224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5633442"/>
            <a:ext cx="9144000" cy="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Excel_Worksheet2.xlsx"/><Relationship Id="rId4" Type="http://schemas.openxmlformats.org/officeDocument/2006/relationships/package" Target="../embeddings/Microsoft_Office_Excel_Worksheet1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3.xls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Step Counter Music DJ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Troy Davis and Caitlin Smart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Challenges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Interfacing the accelerometer using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I²C</a:t>
            </a: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Using two masters (for accelerometer and audio codec)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Creating a bidirectional tri-state accelerometer component 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Decoding MP3 files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Initializing audio codec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Future Work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Implement MP3 decoding instead of WAV, possibly using MAD lib decoder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Transfer project onto a smaller portable board, such as Altera DE0 nano, which has a built in accelerometer. This board doesn't have a built in audio codec so it would have to be implemented.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685800" y="215775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/>
              <a:t>Demonstration</a:t>
            </a:r>
          </a:p>
        </p:txBody>
      </p:sp>
      <p:sp>
        <p:nvSpPr>
          <p:cNvPr id="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3953037"/>
            <a:ext cx="7772400" cy="125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800" dirty="0" smtClean="0"/>
              <a:t>For demo purposes 30 second samples are used on the SD card.</a:t>
            </a:r>
          </a:p>
          <a:p>
            <a:pPr>
              <a:buNone/>
            </a:pPr>
            <a:r>
              <a:rPr lang="en" sz="2800" dirty="0" smtClean="0"/>
              <a:t>Reference metronome samples are included to demonstrate accuracy.</a:t>
            </a:r>
            <a:endParaRPr lang="en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Motivation is to make jogging more fun through music by having the beat of the music match your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pace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 and decode WAV </a:t>
            </a: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files from SD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card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Accelerometer measures x-axis pace</a:t>
            </a:r>
          </a:p>
          <a:p>
            <a:pPr marL="457200" lvl="0" indent="-419100"/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Displays current song and average steps per minute on LCD</a:t>
            </a:r>
          </a:p>
          <a:p>
            <a:pPr marL="457200" indent="-419100"/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Audio plays through speakers</a:t>
            </a:r>
          </a:p>
          <a:p>
            <a:pPr marL="457200" lvl="0" indent="-419100" rtl="0">
              <a:buClr>
                <a:schemeClr val="dk2"/>
              </a:buClr>
              <a:buSzPct val="166666"/>
              <a:buNone/>
            </a:pP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Hardware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Altera DE2 Development Board with Cyclone II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FPGA and Nios-II/f processor</a:t>
            </a: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Freescale Semiconductor MMA8452Q Triple Axis Accelerometer</a:t>
            </a:r>
          </a:p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SD Card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Speakers from headphone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jack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On-board Wolfson Microelectronics WM8731 Audio Codec</a:t>
            </a:r>
          </a:p>
          <a:p>
            <a:pPr marL="457200" lvl="0" indent="-419100">
              <a:buClr>
                <a:schemeClr val="dk2"/>
              </a:buClr>
              <a:buSzPct val="166666"/>
              <a:buNone/>
            </a:pP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Hardware Block Diagram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83568" y="4725144"/>
          <a:ext cx="7680325" cy="1876425"/>
        </p:xfrm>
        <a:graphic>
          <a:graphicData uri="http://schemas.openxmlformats.org/presentationml/2006/ole">
            <p:oleObj spid="_x0000_s2050" name="Worksheet" r:id="rId4" imgW="5495996" imgH="1342920" progId="Excel.Sheet.12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84213" y="1700212"/>
          <a:ext cx="7212335" cy="3024931"/>
        </p:xfrm>
        <a:graphic>
          <a:graphicData uri="http://schemas.openxmlformats.org/presentationml/2006/ole">
            <p:oleObj spid="_x0000_s2052" name="Worksheet" r:id="rId5" imgW="5495996" imgH="2304963" progId="Excel.Sheet.12">
              <p:embed/>
            </p:oleObj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Hardware Design Considerations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algn="just" rtl="0">
              <a:spcBef>
                <a:spcPts val="0"/>
              </a:spcBef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" sz="28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I²C </a:t>
            </a: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Master bus contention</a:t>
            </a:r>
          </a:p>
          <a:p>
            <a:pPr marL="914400" lvl="1" indent="-381000" algn="just">
              <a:spcBef>
                <a:spcPts val="0"/>
              </a:spcBef>
              <a:buSzPct val="85714"/>
            </a:pP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Multiple bus masters caused </a:t>
            </a:r>
            <a:r>
              <a:rPr lang="en" sz="28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I²C </a:t>
            </a: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contention within the Quartus design suite</a:t>
            </a:r>
          </a:p>
          <a:p>
            <a:pPr marL="914400" lvl="1" indent="-381000" algn="just">
              <a:spcBef>
                <a:spcPts val="0"/>
              </a:spcBef>
              <a:buSzPct val="85714"/>
            </a:pP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Adopted isolated component design with the creation of a secondary </a:t>
            </a:r>
            <a:r>
              <a:rPr lang="en" sz="28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I²C </a:t>
            </a: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bus</a:t>
            </a:r>
          </a:p>
          <a:p>
            <a:pPr marL="457200" lvl="0" indent="-419100" algn="just" rtl="0">
              <a:spcBef>
                <a:spcPts val="0"/>
              </a:spcBef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Accelerometer configuration</a:t>
            </a:r>
          </a:p>
          <a:p>
            <a:pPr marL="914400" lvl="1" indent="-381000" algn="just" rtl="0">
              <a:spcBef>
                <a:spcPts val="0"/>
              </a:spcBef>
              <a:buClr>
                <a:schemeClr val="dk2"/>
              </a:buClr>
              <a:buSzPct val="85714"/>
              <a:buFont typeface="Courier New"/>
              <a:buChar char="o"/>
            </a:pPr>
            <a:r>
              <a:rPr lang="en" sz="2800" dirty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Configured to interrupt Nios II processor when x-axis acceleration exceeds 0.378 g using transient </a:t>
            </a:r>
            <a:r>
              <a:rPr lang="en" sz="2800" dirty="0" smtClean="0">
                <a:solidFill>
                  <a:schemeClr val="tx2">
                    <a:lumMod val="50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motion settings</a:t>
            </a:r>
            <a:endParaRPr lang="en" sz="2800" dirty="0">
              <a:solidFill>
                <a:schemeClr val="tx2">
                  <a:lumMod val="50000"/>
                </a:schemeClr>
              </a:solidFill>
              <a:latin typeface="Trebuchet MS" pitchFamily="34" charset="0"/>
              <a:ea typeface="Arial"/>
              <a:cs typeface="Arial"/>
              <a:sym typeface="Arial"/>
            </a:endParaRP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23528" y="274637"/>
            <a:ext cx="864096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Hardware Design Considerations cont.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78571"/>
              <a:buFont typeface="Arial"/>
              <a:buChar char="•"/>
            </a:pP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Audio codec configuration</a:t>
            </a:r>
          </a:p>
          <a:p>
            <a:pPr marL="914400" lvl="1" indent="-381000" rtl="0">
              <a:buClr>
                <a:schemeClr val="dk2"/>
              </a:buClr>
              <a:buSzPct val="85714"/>
              <a:buFont typeface="Courier New"/>
              <a:buChar char="o"/>
            </a:pPr>
            <a:r>
              <a:rPr lang="e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Using the 27 MHz onboard clock we were able to provide the audio codec with input clock frequency of 18.432 MHz which corresponds to an audio sample rate of </a:t>
            </a:r>
            <a:r>
              <a:rPr lang="e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48kHz</a:t>
            </a:r>
          </a:p>
          <a:p>
            <a:pPr marL="914400" lvl="1" indent="-381000" rtl="0">
              <a:buClr>
                <a:schemeClr val="dk2"/>
              </a:buClr>
              <a:buSzPct val="85714"/>
              <a:buFont typeface="Courier New"/>
              <a:buChar char="o"/>
            </a:pPr>
            <a:r>
              <a:rPr lang="e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  <a:ea typeface="Arial"/>
                <a:cs typeface="Arial"/>
                <a:sym typeface="Arial"/>
              </a:rPr>
              <a:t>Configured audio codec registers using isolated I²C master component in hardware</a:t>
            </a:r>
            <a:endParaRPr lang="en" sz="2800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  <a:ea typeface="Arial"/>
              <a:cs typeface="Arial"/>
              <a:sym typeface="Arial"/>
            </a:endParaRP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Software Block Diagram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980728"/>
          <a:ext cx="9144000" cy="6145213"/>
        </p:xfrm>
        <a:graphic>
          <a:graphicData uri="http://schemas.openxmlformats.org/presentationml/2006/ole">
            <p:oleObj spid="_x0000_s1026" name="Worksheet" r:id="rId4" imgW="12201597" imgH="8201122" progId="Excel.Sheet.12">
              <p:embed/>
            </p:oleObj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Software Design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Software implementation is broken down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into four </a:t>
            </a: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tasks: main,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accelerometer, </a:t>
            </a:r>
            <a:r>
              <a:rPr lang="e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audio 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player, and synchronization</a:t>
            </a: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</a:t>
            </a: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ain: initializes data structures and other tasks</a:t>
            </a: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Accelerometer: calculates average steps per minute (SPM) based on an average of the last 50 measurements to more accurately model SPM and mask against variances in step rate</a:t>
            </a:r>
          </a:p>
          <a:p>
            <a:pPr marL="457200" lvl="0" indent="-419100">
              <a:buClr>
                <a:schemeClr val="dk2"/>
              </a:buClr>
              <a:buSzPct val="166666"/>
              <a:buNone/>
            </a:pPr>
            <a:endParaRPr lang="en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0" indent="-419100">
              <a:buClr>
                <a:schemeClr val="dk2"/>
              </a:buClr>
              <a:buSzPct val="166666"/>
              <a:buFont typeface="Arial"/>
              <a:buChar char="•"/>
            </a:pPr>
            <a:endParaRPr lang="en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Software Design cont.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Audio player: selects a song from the SD card within a beats per minute (BPM) range that matches the average SPM. The song is played to completion, at which point a new song is selected</a:t>
            </a:r>
          </a:p>
          <a:p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Synchronization: </a:t>
            </a:r>
            <a:r>
              <a:rPr lang="en-C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pends</a:t>
            </a:r>
            <a:r>
              <a:rPr lang="en-C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button press. When pressed, the current song ends, forcing audio player to select a new song</a:t>
            </a:r>
          </a:p>
          <a:p>
            <a:endParaRPr lang="en-CA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418</Words>
  <Application>Microsoft Office PowerPoint</Application>
  <PresentationFormat>On-screen Show (4:3)</PresentationFormat>
  <Paragraphs>45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/>
      <vt:lpstr>Worksheet</vt:lpstr>
      <vt:lpstr>Step Counter Music DJ</vt:lpstr>
      <vt:lpstr>Overview</vt:lpstr>
      <vt:lpstr>Hardware</vt:lpstr>
      <vt:lpstr>Hardware Block Diagram</vt:lpstr>
      <vt:lpstr>Hardware Design Considerations</vt:lpstr>
      <vt:lpstr>Hardware Design Considerations cont.</vt:lpstr>
      <vt:lpstr>Software Block Diagram</vt:lpstr>
      <vt:lpstr>Software Design</vt:lpstr>
      <vt:lpstr>Software Design cont.</vt:lpstr>
      <vt:lpstr>Challenges</vt:lpstr>
      <vt:lpstr>Future Work</vt:lpstr>
      <vt:lpstr>Demonstration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Counter Music DJ</dc:title>
  <dc:creator>Caitlin</dc:creator>
  <cp:lastModifiedBy>Caitlin Smart</cp:lastModifiedBy>
  <cp:revision>10</cp:revision>
  <dcterms:modified xsi:type="dcterms:W3CDTF">2013-04-12T21:39:08Z</dcterms:modified>
</cp:coreProperties>
</file>